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7" r:id="rId3"/>
    <p:sldId id="268" r:id="rId4"/>
    <p:sldId id="275" r:id="rId5"/>
    <p:sldId id="269" r:id="rId6"/>
    <p:sldId id="270" r:id="rId7"/>
    <p:sldId id="271" r:id="rId8"/>
    <p:sldId id="272" r:id="rId9"/>
    <p:sldId id="273" r:id="rId10"/>
    <p:sldId id="274" r:id="rId11"/>
  </p:sldIdLst>
  <p:sldSz cx="6858000" cy="9906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097499-C42B-4861-9DB7-B107A78BB30B}" v="35" dt="2022-02-21T15:34:20.7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7" d="100"/>
          <a:sy n="77" d="100"/>
        </p:scale>
        <p:origin x="-3342" y="-21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mlet Markarian" userId="4926d2b407f31d77" providerId="LiveId" clId="{E7097499-C42B-4861-9DB7-B107A78BB30B}"/>
    <pc:docChg chg="undo custSel addSld delSld modSld">
      <pc:chgData name="Hamlet Markarian" userId="4926d2b407f31d77" providerId="LiveId" clId="{E7097499-C42B-4861-9DB7-B107A78BB30B}" dt="2022-02-21T15:34:52.942" v="226" actId="478"/>
      <pc:docMkLst>
        <pc:docMk/>
      </pc:docMkLst>
      <pc:sldChg chg="addSp delSp modSp mod">
        <pc:chgData name="Hamlet Markarian" userId="4926d2b407f31d77" providerId="LiveId" clId="{E7097499-C42B-4861-9DB7-B107A78BB30B}" dt="2022-02-21T15:21:41.351" v="17" actId="478"/>
        <pc:sldMkLst>
          <pc:docMk/>
          <pc:sldMk cId="0" sldId="256"/>
        </pc:sldMkLst>
        <pc:spChg chg="del mod">
          <ac:chgData name="Hamlet Markarian" userId="4926d2b407f31d77" providerId="LiveId" clId="{E7097499-C42B-4861-9DB7-B107A78BB30B}" dt="2022-02-21T15:21:41.351" v="17" actId="478"/>
          <ac:spMkLst>
            <pc:docMk/>
            <pc:sldMk cId="0" sldId="256"/>
            <ac:spMk id="3" creationId="{00000000-0000-0000-0000-000000000000}"/>
          </ac:spMkLst>
        </pc:spChg>
        <pc:spChg chg="add mod">
          <ac:chgData name="Hamlet Markarian" userId="4926d2b407f31d77" providerId="LiveId" clId="{E7097499-C42B-4861-9DB7-B107A78BB30B}" dt="2022-02-21T15:20:33.286" v="3"/>
          <ac:spMkLst>
            <pc:docMk/>
            <pc:sldMk cId="0" sldId="256"/>
            <ac:spMk id="17" creationId="{C4C03556-B12C-4204-80A2-2A886DD73FEA}"/>
          </ac:spMkLst>
        </pc:spChg>
        <pc:spChg chg="add mod">
          <ac:chgData name="Hamlet Markarian" userId="4926d2b407f31d77" providerId="LiveId" clId="{E7097499-C42B-4861-9DB7-B107A78BB30B}" dt="2022-02-21T15:20:40.484" v="5" actId="20577"/>
          <ac:spMkLst>
            <pc:docMk/>
            <pc:sldMk cId="0" sldId="256"/>
            <ac:spMk id="18" creationId="{2925C16F-4057-44D4-9637-CA17F40E8D80}"/>
          </ac:spMkLst>
        </pc:spChg>
        <pc:spChg chg="add mod">
          <ac:chgData name="Hamlet Markarian" userId="4926d2b407f31d77" providerId="LiveId" clId="{E7097499-C42B-4861-9DB7-B107A78BB30B}" dt="2022-02-21T15:21:38.207" v="16" actId="6549"/>
          <ac:spMkLst>
            <pc:docMk/>
            <pc:sldMk cId="0" sldId="256"/>
            <ac:spMk id="19" creationId="{A3008060-669D-498D-A260-5A795AEBF3FC}"/>
          </ac:spMkLst>
        </pc:spChg>
        <pc:spChg chg="add mod">
          <ac:chgData name="Hamlet Markarian" userId="4926d2b407f31d77" providerId="LiveId" clId="{E7097499-C42B-4861-9DB7-B107A78BB30B}" dt="2022-02-21T15:20:33.286" v="3"/>
          <ac:spMkLst>
            <pc:docMk/>
            <pc:sldMk cId="0" sldId="256"/>
            <ac:spMk id="21" creationId="{2562FC3E-378E-4819-9730-BECACEA1D897}"/>
          </ac:spMkLst>
        </pc:spChg>
        <pc:spChg chg="add mod">
          <ac:chgData name="Hamlet Markarian" userId="4926d2b407f31d77" providerId="LiveId" clId="{E7097499-C42B-4861-9DB7-B107A78BB30B}" dt="2022-02-21T15:20:33.286" v="3"/>
          <ac:spMkLst>
            <pc:docMk/>
            <pc:sldMk cId="0" sldId="256"/>
            <ac:spMk id="22" creationId="{1E95966E-EEB7-47D4-B8B2-323A53C7AF4D}"/>
          </ac:spMkLst>
        </pc:spChg>
        <pc:spChg chg="mod">
          <ac:chgData name="Hamlet Markarian" userId="4926d2b407f31d77" providerId="LiveId" clId="{E7097499-C42B-4861-9DB7-B107A78BB30B}" dt="2022-02-21T15:20:33.286" v="3"/>
          <ac:spMkLst>
            <pc:docMk/>
            <pc:sldMk cId="0" sldId="256"/>
            <ac:spMk id="25" creationId="{6824FA0A-C2CA-4B18-BCAD-BC4C3BA12BCE}"/>
          </ac:spMkLst>
        </pc:spChg>
        <pc:spChg chg="mod">
          <ac:chgData name="Hamlet Markarian" userId="4926d2b407f31d77" providerId="LiveId" clId="{E7097499-C42B-4861-9DB7-B107A78BB30B}" dt="2022-02-21T15:20:33.286" v="3"/>
          <ac:spMkLst>
            <pc:docMk/>
            <pc:sldMk cId="0" sldId="256"/>
            <ac:spMk id="26" creationId="{F7C541CF-F523-41B4-9BC7-902E992A3521}"/>
          </ac:spMkLst>
        </pc:spChg>
        <pc:spChg chg="add mod">
          <ac:chgData name="Hamlet Markarian" userId="4926d2b407f31d77" providerId="LiveId" clId="{E7097499-C42B-4861-9DB7-B107A78BB30B}" dt="2022-02-21T15:20:33.286" v="3"/>
          <ac:spMkLst>
            <pc:docMk/>
            <pc:sldMk cId="0" sldId="256"/>
            <ac:spMk id="27" creationId="{D25DF179-23F2-45BA-9EE3-6D094F3F2078}"/>
          </ac:spMkLst>
        </pc:spChg>
        <pc:spChg chg="add mod">
          <ac:chgData name="Hamlet Markarian" userId="4926d2b407f31d77" providerId="LiveId" clId="{E7097499-C42B-4861-9DB7-B107A78BB30B}" dt="2022-02-21T15:20:33.286" v="3"/>
          <ac:spMkLst>
            <pc:docMk/>
            <pc:sldMk cId="0" sldId="256"/>
            <ac:spMk id="28" creationId="{1C4B9A77-9A7B-4070-A0EC-608575301D5B}"/>
          </ac:spMkLst>
        </pc:spChg>
        <pc:spChg chg="del">
          <ac:chgData name="Hamlet Markarian" userId="4926d2b407f31d77" providerId="LiveId" clId="{E7097499-C42B-4861-9DB7-B107A78BB30B}" dt="2022-02-21T15:20:32.568" v="2" actId="478"/>
          <ac:spMkLst>
            <pc:docMk/>
            <pc:sldMk cId="0" sldId="256"/>
            <ac:spMk id="38" creationId="{00000000-0000-0000-0000-000000000000}"/>
          </ac:spMkLst>
        </pc:spChg>
        <pc:spChg chg="del">
          <ac:chgData name="Hamlet Markarian" userId="4926d2b407f31d77" providerId="LiveId" clId="{E7097499-C42B-4861-9DB7-B107A78BB30B}" dt="2022-02-21T15:20:32.568" v="2" actId="478"/>
          <ac:spMkLst>
            <pc:docMk/>
            <pc:sldMk cId="0" sldId="256"/>
            <ac:spMk id="39" creationId="{00000000-0000-0000-0000-000000000000}"/>
          </ac:spMkLst>
        </pc:spChg>
        <pc:spChg chg="del">
          <ac:chgData name="Hamlet Markarian" userId="4926d2b407f31d77" providerId="LiveId" clId="{E7097499-C42B-4861-9DB7-B107A78BB30B}" dt="2022-02-21T15:20:32.568" v="2" actId="478"/>
          <ac:spMkLst>
            <pc:docMk/>
            <pc:sldMk cId="0" sldId="256"/>
            <ac:spMk id="40" creationId="{00000000-0000-0000-0000-000000000000}"/>
          </ac:spMkLst>
        </pc:spChg>
        <pc:spChg chg="del mod">
          <ac:chgData name="Hamlet Markarian" userId="4926d2b407f31d77" providerId="LiveId" clId="{E7097499-C42B-4861-9DB7-B107A78BB30B}" dt="2022-02-21T15:21:41.351" v="17" actId="478"/>
          <ac:spMkLst>
            <pc:docMk/>
            <pc:sldMk cId="0" sldId="256"/>
            <ac:spMk id="41" creationId="{00000000-0000-0000-0000-000000000000}"/>
          </ac:spMkLst>
        </pc:spChg>
        <pc:spChg chg="del">
          <ac:chgData name="Hamlet Markarian" userId="4926d2b407f31d77" providerId="LiveId" clId="{E7097499-C42B-4861-9DB7-B107A78BB30B}" dt="2022-02-21T15:20:32.568" v="2" actId="478"/>
          <ac:spMkLst>
            <pc:docMk/>
            <pc:sldMk cId="0" sldId="256"/>
            <ac:spMk id="42" creationId="{00000000-0000-0000-0000-000000000000}"/>
          </ac:spMkLst>
        </pc:spChg>
        <pc:spChg chg="del">
          <ac:chgData name="Hamlet Markarian" userId="4926d2b407f31d77" providerId="LiveId" clId="{E7097499-C42B-4861-9DB7-B107A78BB30B}" dt="2022-02-21T15:20:24.768" v="0" actId="478"/>
          <ac:spMkLst>
            <pc:docMk/>
            <pc:sldMk cId="0" sldId="256"/>
            <ac:spMk id="44" creationId="{00000000-0000-0000-0000-000000000000}"/>
          </ac:spMkLst>
        </pc:spChg>
        <pc:spChg chg="del">
          <ac:chgData name="Hamlet Markarian" userId="4926d2b407f31d77" providerId="LiveId" clId="{E7097499-C42B-4861-9DB7-B107A78BB30B}" dt="2022-02-21T15:20:32.568" v="2" actId="478"/>
          <ac:spMkLst>
            <pc:docMk/>
            <pc:sldMk cId="0" sldId="256"/>
            <ac:spMk id="48" creationId="{00000000-0000-0000-0000-000000000000}"/>
          </ac:spMkLst>
        </pc:spChg>
        <pc:spChg chg="del">
          <ac:chgData name="Hamlet Markarian" userId="4926d2b407f31d77" providerId="LiveId" clId="{E7097499-C42B-4861-9DB7-B107A78BB30B}" dt="2022-02-21T15:20:32.568" v="2" actId="478"/>
          <ac:spMkLst>
            <pc:docMk/>
            <pc:sldMk cId="0" sldId="256"/>
            <ac:spMk id="49" creationId="{00000000-0000-0000-0000-000000000000}"/>
          </ac:spMkLst>
        </pc:spChg>
        <pc:spChg chg="del">
          <ac:chgData name="Hamlet Markarian" userId="4926d2b407f31d77" providerId="LiveId" clId="{E7097499-C42B-4861-9DB7-B107A78BB30B}" dt="2022-02-21T15:20:32.568" v="2" actId="478"/>
          <ac:spMkLst>
            <pc:docMk/>
            <pc:sldMk cId="0" sldId="256"/>
            <ac:spMk id="50" creationId="{00000000-0000-0000-0000-000000000000}"/>
          </ac:spMkLst>
        </pc:spChg>
        <pc:spChg chg="del">
          <ac:chgData name="Hamlet Markarian" userId="4926d2b407f31d77" providerId="LiveId" clId="{E7097499-C42B-4861-9DB7-B107A78BB30B}" dt="2022-02-21T15:20:24.768" v="0" actId="478"/>
          <ac:spMkLst>
            <pc:docMk/>
            <pc:sldMk cId="0" sldId="256"/>
            <ac:spMk id="51" creationId="{00000000-0000-0000-0000-000000000000}"/>
          </ac:spMkLst>
        </pc:spChg>
        <pc:grpChg chg="add mod">
          <ac:chgData name="Hamlet Markarian" userId="4926d2b407f31d77" providerId="LiveId" clId="{E7097499-C42B-4861-9DB7-B107A78BB30B}" dt="2022-02-21T15:20:33.286" v="3"/>
          <ac:grpSpMkLst>
            <pc:docMk/>
            <pc:sldMk cId="0" sldId="256"/>
            <ac:grpSpMk id="24" creationId="{CD812ED9-4CB8-4163-B5F4-085C157A91B6}"/>
          </ac:grpSpMkLst>
        </pc:grpChg>
        <pc:grpChg chg="del">
          <ac:chgData name="Hamlet Markarian" userId="4926d2b407f31d77" providerId="LiveId" clId="{E7097499-C42B-4861-9DB7-B107A78BB30B}" dt="2022-02-21T15:20:32.568" v="2" actId="478"/>
          <ac:grpSpMkLst>
            <pc:docMk/>
            <pc:sldMk cId="0" sldId="256"/>
            <ac:grpSpMk id="45" creationId="{00000000-0000-0000-0000-000000000000}"/>
          </ac:grpSpMkLst>
        </pc:grpChg>
        <pc:picChg chg="add mod">
          <ac:chgData name="Hamlet Markarian" userId="4926d2b407f31d77" providerId="LiveId" clId="{E7097499-C42B-4861-9DB7-B107A78BB30B}" dt="2022-02-21T15:20:33.286" v="3"/>
          <ac:picMkLst>
            <pc:docMk/>
            <pc:sldMk cId="0" sldId="256"/>
            <ac:picMk id="23" creationId="{A5D74CCF-F12B-4ADA-AC25-88D0B4EA29AA}"/>
          </ac:picMkLst>
        </pc:picChg>
        <pc:picChg chg="del">
          <ac:chgData name="Hamlet Markarian" userId="4926d2b407f31d77" providerId="LiveId" clId="{E7097499-C42B-4861-9DB7-B107A78BB30B}" dt="2022-02-21T15:20:32.568" v="2" actId="478"/>
          <ac:picMkLst>
            <pc:docMk/>
            <pc:sldMk cId="0" sldId="256"/>
            <ac:picMk id="43" creationId="{00000000-0000-0000-0000-000000000000}"/>
          </ac:picMkLst>
        </pc:picChg>
        <pc:cxnChg chg="add mod">
          <ac:chgData name="Hamlet Markarian" userId="4926d2b407f31d77" providerId="LiveId" clId="{E7097499-C42B-4861-9DB7-B107A78BB30B}" dt="2022-02-21T15:20:33.286" v="3"/>
          <ac:cxnSpMkLst>
            <pc:docMk/>
            <pc:sldMk cId="0" sldId="256"/>
            <ac:cxnSpMk id="20" creationId="{76E3FC83-FF32-4A09-9A78-C02E789A9287}"/>
          </ac:cxnSpMkLst>
        </pc:cxnChg>
      </pc:sldChg>
      <pc:sldChg chg="delSp del mod">
        <pc:chgData name="Hamlet Markarian" userId="4926d2b407f31d77" providerId="LiveId" clId="{E7097499-C42B-4861-9DB7-B107A78BB30B}" dt="2022-02-21T15:24:07.142" v="51" actId="2696"/>
        <pc:sldMkLst>
          <pc:docMk/>
          <pc:sldMk cId="628664828" sldId="258"/>
        </pc:sldMkLst>
        <pc:spChg chg="del">
          <ac:chgData name="Hamlet Markarian" userId="4926d2b407f31d77" providerId="LiveId" clId="{E7097499-C42B-4861-9DB7-B107A78BB30B}" dt="2022-02-21T15:22:12.292" v="27" actId="21"/>
          <ac:spMkLst>
            <pc:docMk/>
            <pc:sldMk cId="628664828" sldId="258"/>
            <ac:spMk id="3" creationId="{00000000-0000-0000-0000-000000000000}"/>
          </ac:spMkLst>
        </pc:spChg>
      </pc:sldChg>
      <pc:sldChg chg="delSp del mod">
        <pc:chgData name="Hamlet Markarian" userId="4926d2b407f31d77" providerId="LiveId" clId="{E7097499-C42B-4861-9DB7-B107A78BB30B}" dt="2022-02-21T15:24:07.142" v="51" actId="2696"/>
        <pc:sldMkLst>
          <pc:docMk/>
          <pc:sldMk cId="3289513539" sldId="259"/>
        </pc:sldMkLst>
        <pc:spChg chg="del">
          <ac:chgData name="Hamlet Markarian" userId="4926d2b407f31d77" providerId="LiveId" clId="{E7097499-C42B-4861-9DB7-B107A78BB30B}" dt="2022-02-21T15:22:27.099" v="30" actId="21"/>
          <ac:spMkLst>
            <pc:docMk/>
            <pc:sldMk cId="3289513539" sldId="259"/>
            <ac:spMk id="3" creationId="{00000000-0000-0000-0000-000000000000}"/>
          </ac:spMkLst>
        </pc:spChg>
        <pc:spChg chg="del">
          <ac:chgData name="Hamlet Markarian" userId="4926d2b407f31d77" providerId="LiveId" clId="{E7097499-C42B-4861-9DB7-B107A78BB30B}" dt="2022-02-21T15:22:27.099" v="30" actId="21"/>
          <ac:spMkLst>
            <pc:docMk/>
            <pc:sldMk cId="3289513539" sldId="259"/>
            <ac:spMk id="18" creationId="{00000000-0000-0000-0000-000000000000}"/>
          </ac:spMkLst>
        </pc:spChg>
        <pc:spChg chg="del">
          <ac:chgData name="Hamlet Markarian" userId="4926d2b407f31d77" providerId="LiveId" clId="{E7097499-C42B-4861-9DB7-B107A78BB30B}" dt="2022-02-21T15:22:27.099" v="30" actId="21"/>
          <ac:spMkLst>
            <pc:docMk/>
            <pc:sldMk cId="3289513539" sldId="259"/>
            <ac:spMk id="20" creationId="{00000000-0000-0000-0000-000000000000}"/>
          </ac:spMkLst>
        </pc:spChg>
        <pc:graphicFrameChg chg="del">
          <ac:chgData name="Hamlet Markarian" userId="4926d2b407f31d77" providerId="LiveId" clId="{E7097499-C42B-4861-9DB7-B107A78BB30B}" dt="2022-02-21T15:22:27.099" v="30" actId="21"/>
          <ac:graphicFrameMkLst>
            <pc:docMk/>
            <pc:sldMk cId="3289513539" sldId="259"/>
            <ac:graphicFrameMk id="17" creationId="{00000000-0000-0000-0000-000000000000}"/>
          </ac:graphicFrameMkLst>
        </pc:graphicFrameChg>
        <pc:graphicFrameChg chg="del">
          <ac:chgData name="Hamlet Markarian" userId="4926d2b407f31d77" providerId="LiveId" clId="{E7097499-C42B-4861-9DB7-B107A78BB30B}" dt="2022-02-21T15:22:27.099" v="30" actId="21"/>
          <ac:graphicFrameMkLst>
            <pc:docMk/>
            <pc:sldMk cId="3289513539" sldId="259"/>
            <ac:graphicFrameMk id="19" creationId="{00000000-0000-0000-0000-000000000000}"/>
          </ac:graphicFrameMkLst>
        </pc:graphicFrameChg>
      </pc:sldChg>
      <pc:sldChg chg="delSp del mod">
        <pc:chgData name="Hamlet Markarian" userId="4926d2b407f31d77" providerId="LiveId" clId="{E7097499-C42B-4861-9DB7-B107A78BB30B}" dt="2022-02-21T15:24:07.142" v="51" actId="2696"/>
        <pc:sldMkLst>
          <pc:docMk/>
          <pc:sldMk cId="2533172574" sldId="260"/>
        </pc:sldMkLst>
        <pc:spChg chg="del">
          <ac:chgData name="Hamlet Markarian" userId="4926d2b407f31d77" providerId="LiveId" clId="{E7097499-C42B-4861-9DB7-B107A78BB30B}" dt="2022-02-21T15:22:39.314" v="33" actId="21"/>
          <ac:spMkLst>
            <pc:docMk/>
            <pc:sldMk cId="2533172574" sldId="260"/>
            <ac:spMk id="15" creationId="{00000000-0000-0000-0000-000000000000}"/>
          </ac:spMkLst>
        </pc:spChg>
      </pc:sldChg>
      <pc:sldChg chg="delSp del mod">
        <pc:chgData name="Hamlet Markarian" userId="4926d2b407f31d77" providerId="LiveId" clId="{E7097499-C42B-4861-9DB7-B107A78BB30B}" dt="2022-02-21T15:24:07.142" v="51" actId="2696"/>
        <pc:sldMkLst>
          <pc:docMk/>
          <pc:sldMk cId="3839474727" sldId="261"/>
        </pc:sldMkLst>
        <pc:spChg chg="del">
          <ac:chgData name="Hamlet Markarian" userId="4926d2b407f31d77" providerId="LiveId" clId="{E7097499-C42B-4861-9DB7-B107A78BB30B}" dt="2022-02-21T15:22:56.806" v="36" actId="21"/>
          <ac:spMkLst>
            <pc:docMk/>
            <pc:sldMk cId="3839474727" sldId="261"/>
            <ac:spMk id="3" creationId="{00000000-0000-0000-0000-000000000000}"/>
          </ac:spMkLst>
        </pc:spChg>
        <pc:graphicFrameChg chg="del">
          <ac:chgData name="Hamlet Markarian" userId="4926d2b407f31d77" providerId="LiveId" clId="{E7097499-C42B-4861-9DB7-B107A78BB30B}" dt="2022-02-21T15:22:56.806" v="36" actId="21"/>
          <ac:graphicFrameMkLst>
            <pc:docMk/>
            <pc:sldMk cId="3839474727" sldId="261"/>
            <ac:graphicFrameMk id="6" creationId="{00000000-0000-0000-0000-000000000000}"/>
          </ac:graphicFrameMkLst>
        </pc:graphicFrameChg>
        <pc:graphicFrameChg chg="del">
          <ac:chgData name="Hamlet Markarian" userId="4926d2b407f31d77" providerId="LiveId" clId="{E7097499-C42B-4861-9DB7-B107A78BB30B}" dt="2022-02-21T15:22:56.806" v="36" actId="21"/>
          <ac:graphicFrameMkLst>
            <pc:docMk/>
            <pc:sldMk cId="3839474727" sldId="261"/>
            <ac:graphicFrameMk id="15" creationId="{00000000-0000-0000-0000-000000000000}"/>
          </ac:graphicFrameMkLst>
        </pc:graphicFrameChg>
      </pc:sldChg>
      <pc:sldChg chg="delSp del mod">
        <pc:chgData name="Hamlet Markarian" userId="4926d2b407f31d77" providerId="LiveId" clId="{E7097499-C42B-4861-9DB7-B107A78BB30B}" dt="2022-02-21T15:24:07.142" v="51" actId="2696"/>
        <pc:sldMkLst>
          <pc:docMk/>
          <pc:sldMk cId="2199337578" sldId="262"/>
        </pc:sldMkLst>
        <pc:spChg chg="del">
          <ac:chgData name="Hamlet Markarian" userId="4926d2b407f31d77" providerId="LiveId" clId="{E7097499-C42B-4861-9DB7-B107A78BB30B}" dt="2022-02-21T15:23:13.939" v="39" actId="21"/>
          <ac:spMkLst>
            <pc:docMk/>
            <pc:sldMk cId="2199337578" sldId="262"/>
            <ac:spMk id="16" creationId="{00000000-0000-0000-0000-000000000000}"/>
          </ac:spMkLst>
        </pc:spChg>
        <pc:graphicFrameChg chg="del">
          <ac:chgData name="Hamlet Markarian" userId="4926d2b407f31d77" providerId="LiveId" clId="{E7097499-C42B-4861-9DB7-B107A78BB30B}" dt="2022-02-21T15:23:13.939" v="39" actId="21"/>
          <ac:graphicFrameMkLst>
            <pc:docMk/>
            <pc:sldMk cId="2199337578" sldId="262"/>
            <ac:graphicFrameMk id="15" creationId="{00000000-0000-0000-0000-000000000000}"/>
          </ac:graphicFrameMkLst>
        </pc:graphicFrameChg>
      </pc:sldChg>
      <pc:sldChg chg="delSp del mod">
        <pc:chgData name="Hamlet Markarian" userId="4926d2b407f31d77" providerId="LiveId" clId="{E7097499-C42B-4861-9DB7-B107A78BB30B}" dt="2022-02-21T15:24:07.142" v="51" actId="2696"/>
        <pc:sldMkLst>
          <pc:docMk/>
          <pc:sldMk cId="912658914" sldId="263"/>
        </pc:sldMkLst>
        <pc:spChg chg="del">
          <ac:chgData name="Hamlet Markarian" userId="4926d2b407f31d77" providerId="LiveId" clId="{E7097499-C42B-4861-9DB7-B107A78BB30B}" dt="2022-02-21T15:23:27.834" v="42" actId="21"/>
          <ac:spMkLst>
            <pc:docMk/>
            <pc:sldMk cId="912658914" sldId="263"/>
            <ac:spMk id="3" creationId="{00000000-0000-0000-0000-000000000000}"/>
          </ac:spMkLst>
        </pc:spChg>
      </pc:sldChg>
      <pc:sldChg chg="delSp del mod">
        <pc:chgData name="Hamlet Markarian" userId="4926d2b407f31d77" providerId="LiveId" clId="{E7097499-C42B-4861-9DB7-B107A78BB30B}" dt="2022-02-21T15:24:07.142" v="51" actId="2696"/>
        <pc:sldMkLst>
          <pc:docMk/>
          <pc:sldMk cId="2520509474" sldId="264"/>
        </pc:sldMkLst>
        <pc:spChg chg="del">
          <ac:chgData name="Hamlet Markarian" userId="4926d2b407f31d77" providerId="LiveId" clId="{E7097499-C42B-4861-9DB7-B107A78BB30B}" dt="2022-02-21T15:23:55.842" v="48" actId="21"/>
          <ac:spMkLst>
            <pc:docMk/>
            <pc:sldMk cId="2520509474" sldId="264"/>
            <ac:spMk id="3" creationId="{00000000-0000-0000-0000-000000000000}"/>
          </ac:spMkLst>
        </pc:spChg>
      </pc:sldChg>
      <pc:sldChg chg="delSp del mod">
        <pc:chgData name="Hamlet Markarian" userId="4926d2b407f31d77" providerId="LiveId" clId="{E7097499-C42B-4861-9DB7-B107A78BB30B}" dt="2022-02-21T15:24:07.142" v="51" actId="2696"/>
        <pc:sldMkLst>
          <pc:docMk/>
          <pc:sldMk cId="108593641" sldId="266"/>
        </pc:sldMkLst>
        <pc:spChg chg="del">
          <ac:chgData name="Hamlet Markarian" userId="4926d2b407f31d77" providerId="LiveId" clId="{E7097499-C42B-4861-9DB7-B107A78BB30B}" dt="2022-02-21T15:23:42.801" v="45" actId="21"/>
          <ac:spMkLst>
            <pc:docMk/>
            <pc:sldMk cId="108593641" sldId="266"/>
            <ac:spMk id="3" creationId="{00000000-0000-0000-0000-000000000000}"/>
          </ac:spMkLst>
        </pc:spChg>
      </pc:sldChg>
      <pc:sldChg chg="addSp delSp modSp add mod">
        <pc:chgData name="Hamlet Markarian" userId="4926d2b407f31d77" providerId="LiveId" clId="{E7097499-C42B-4861-9DB7-B107A78BB30B}" dt="2022-02-21T15:24:36.271" v="60" actId="478"/>
        <pc:sldMkLst>
          <pc:docMk/>
          <pc:sldMk cId="1481473883" sldId="267"/>
        </pc:sldMkLst>
        <pc:spChg chg="add del mod">
          <ac:chgData name="Hamlet Markarian" userId="4926d2b407f31d77" providerId="LiveId" clId="{E7097499-C42B-4861-9DB7-B107A78BB30B}" dt="2022-02-21T15:24:36.271" v="60" actId="478"/>
          <ac:spMkLst>
            <pc:docMk/>
            <pc:sldMk cId="1481473883" sldId="267"/>
            <ac:spMk id="14" creationId="{31E9A055-7DD7-4C99-992F-86CED9D34E01}"/>
          </ac:spMkLst>
        </pc:spChg>
        <pc:spChg chg="add mod">
          <ac:chgData name="Hamlet Markarian" userId="4926d2b407f31d77" providerId="LiveId" clId="{E7097499-C42B-4861-9DB7-B107A78BB30B}" dt="2022-02-21T15:24:32.327" v="59" actId="6549"/>
          <ac:spMkLst>
            <pc:docMk/>
            <pc:sldMk cId="1481473883" sldId="267"/>
            <ac:spMk id="15" creationId="{ACB32535-76AB-477F-863D-9B0C7BF8DC0E}"/>
          </ac:spMkLst>
        </pc:spChg>
        <pc:spChg chg="del">
          <ac:chgData name="Hamlet Markarian" userId="4926d2b407f31d77" providerId="LiveId" clId="{E7097499-C42B-4861-9DB7-B107A78BB30B}" dt="2022-02-21T15:21:58.943" v="19" actId="478"/>
          <ac:spMkLst>
            <pc:docMk/>
            <pc:sldMk cId="1481473883" sldId="267"/>
            <ac:spMk id="18" creationId="{2925C16F-4057-44D4-9637-CA17F40E8D80}"/>
          </ac:spMkLst>
        </pc:spChg>
        <pc:spChg chg="del">
          <ac:chgData name="Hamlet Markarian" userId="4926d2b407f31d77" providerId="LiveId" clId="{E7097499-C42B-4861-9DB7-B107A78BB30B}" dt="2022-02-21T15:21:58.943" v="19" actId="478"/>
          <ac:spMkLst>
            <pc:docMk/>
            <pc:sldMk cId="1481473883" sldId="267"/>
            <ac:spMk id="19" creationId="{A3008060-669D-498D-A260-5A795AEBF3FC}"/>
          </ac:spMkLst>
        </pc:spChg>
        <pc:cxnChg chg="del">
          <ac:chgData name="Hamlet Markarian" userId="4926d2b407f31d77" providerId="LiveId" clId="{E7097499-C42B-4861-9DB7-B107A78BB30B}" dt="2022-02-21T15:21:58.943" v="19" actId="478"/>
          <ac:cxnSpMkLst>
            <pc:docMk/>
            <pc:sldMk cId="1481473883" sldId="267"/>
            <ac:cxnSpMk id="20" creationId="{76E3FC83-FF32-4A09-9A78-C02E789A9287}"/>
          </ac:cxnSpMkLst>
        </pc:cxnChg>
      </pc:sldChg>
      <pc:sldChg chg="addSp delSp modSp add mod">
        <pc:chgData name="Hamlet Markarian" userId="4926d2b407f31d77" providerId="LiveId" clId="{E7097499-C42B-4861-9DB7-B107A78BB30B}" dt="2022-02-21T15:26:05.880" v="78" actId="478"/>
        <pc:sldMkLst>
          <pc:docMk/>
          <pc:sldMk cId="2115540252" sldId="268"/>
        </pc:sldMkLst>
        <pc:spChg chg="add del mod">
          <ac:chgData name="Hamlet Markarian" userId="4926d2b407f31d77" providerId="LiveId" clId="{E7097499-C42B-4861-9DB7-B107A78BB30B}" dt="2022-02-21T15:26:05.880" v="78" actId="478"/>
          <ac:spMkLst>
            <pc:docMk/>
            <pc:sldMk cId="2115540252" sldId="268"/>
            <ac:spMk id="11" creationId="{55A02186-8726-4980-8323-44D490109786}"/>
          </ac:spMkLst>
        </pc:spChg>
        <pc:spChg chg="add del mod">
          <ac:chgData name="Hamlet Markarian" userId="4926d2b407f31d77" providerId="LiveId" clId="{E7097499-C42B-4861-9DB7-B107A78BB30B}" dt="2022-02-21T15:26:05.880" v="78" actId="478"/>
          <ac:spMkLst>
            <pc:docMk/>
            <pc:sldMk cId="2115540252" sldId="268"/>
            <ac:spMk id="13" creationId="{21AB1AD4-F85E-4EC7-BEFF-AC4466C06344}"/>
          </ac:spMkLst>
        </pc:spChg>
        <pc:spChg chg="add del mod">
          <ac:chgData name="Hamlet Markarian" userId="4926d2b407f31d77" providerId="LiveId" clId="{E7097499-C42B-4861-9DB7-B107A78BB30B}" dt="2022-02-21T15:26:05.880" v="78" actId="478"/>
          <ac:spMkLst>
            <pc:docMk/>
            <pc:sldMk cId="2115540252" sldId="268"/>
            <ac:spMk id="15" creationId="{93F78A6F-C279-4324-86B8-5737DFA2468A}"/>
          </ac:spMkLst>
        </pc:spChg>
        <pc:spChg chg="add mod">
          <ac:chgData name="Hamlet Markarian" userId="4926d2b407f31d77" providerId="LiveId" clId="{E7097499-C42B-4861-9DB7-B107A78BB30B}" dt="2022-02-21T15:25:08.010" v="62" actId="6549"/>
          <ac:spMkLst>
            <pc:docMk/>
            <pc:sldMk cId="2115540252" sldId="268"/>
            <ac:spMk id="16" creationId="{38D61F5C-988B-408F-BB39-3F4B668F2B10}"/>
          </ac:spMkLst>
        </pc:spChg>
        <pc:spChg chg="add mod">
          <ac:chgData name="Hamlet Markarian" userId="4926d2b407f31d77" providerId="LiveId" clId="{E7097499-C42B-4861-9DB7-B107A78BB30B}" dt="2022-02-21T15:25:18.942" v="64" actId="571"/>
          <ac:spMkLst>
            <pc:docMk/>
            <pc:sldMk cId="2115540252" sldId="268"/>
            <ac:spMk id="19" creationId="{22B1621D-377F-4FFE-B3C0-430010DE0EAD}"/>
          </ac:spMkLst>
        </pc:spChg>
        <pc:spChg chg="add mod">
          <ac:chgData name="Hamlet Markarian" userId="4926d2b407f31d77" providerId="LiveId" clId="{E7097499-C42B-4861-9DB7-B107A78BB30B}" dt="2022-02-21T15:25:52.919" v="77" actId="113"/>
          <ac:spMkLst>
            <pc:docMk/>
            <pc:sldMk cId="2115540252" sldId="268"/>
            <ac:spMk id="29" creationId="{F94E74E7-E54C-4C62-AE2F-597B4B357FF9}"/>
          </ac:spMkLst>
        </pc:spChg>
        <pc:graphicFrameChg chg="add del mod">
          <ac:chgData name="Hamlet Markarian" userId="4926d2b407f31d77" providerId="LiveId" clId="{E7097499-C42B-4861-9DB7-B107A78BB30B}" dt="2022-02-21T15:26:05.880" v="78" actId="478"/>
          <ac:graphicFrameMkLst>
            <pc:docMk/>
            <pc:sldMk cId="2115540252" sldId="268"/>
            <ac:graphicFrameMk id="12" creationId="{45AFD121-FF09-4632-BD2E-897C123AB52E}"/>
          </ac:graphicFrameMkLst>
        </pc:graphicFrameChg>
        <pc:graphicFrameChg chg="add del mod">
          <ac:chgData name="Hamlet Markarian" userId="4926d2b407f31d77" providerId="LiveId" clId="{E7097499-C42B-4861-9DB7-B107A78BB30B}" dt="2022-02-21T15:26:05.880" v="78" actId="478"/>
          <ac:graphicFrameMkLst>
            <pc:docMk/>
            <pc:sldMk cId="2115540252" sldId="268"/>
            <ac:graphicFrameMk id="14" creationId="{0ECED294-E60D-4183-B405-D60DA73568E8}"/>
          </ac:graphicFrameMkLst>
        </pc:graphicFrameChg>
        <pc:graphicFrameChg chg="add mod">
          <ac:chgData name="Hamlet Markarian" userId="4926d2b407f31d77" providerId="LiveId" clId="{E7097499-C42B-4861-9DB7-B107A78BB30B}" dt="2022-02-21T15:25:15.412" v="63" actId="1076"/>
          <ac:graphicFrameMkLst>
            <pc:docMk/>
            <pc:sldMk cId="2115540252" sldId="268"/>
            <ac:graphicFrameMk id="18" creationId="{CDD3EFCE-F4AF-424C-A634-C2D163E5F5C8}"/>
          </ac:graphicFrameMkLst>
        </pc:graphicFrameChg>
        <pc:graphicFrameChg chg="add mod modGraphic">
          <ac:chgData name="Hamlet Markarian" userId="4926d2b407f31d77" providerId="LiveId" clId="{E7097499-C42B-4861-9DB7-B107A78BB30B}" dt="2022-02-21T15:25:33.782" v="72" actId="122"/>
          <ac:graphicFrameMkLst>
            <pc:docMk/>
            <pc:sldMk cId="2115540252" sldId="268"/>
            <ac:graphicFrameMk id="20" creationId="{29DDFBA5-B369-4B67-81EE-979F0D0A1274}"/>
          </ac:graphicFrameMkLst>
        </pc:graphicFrameChg>
      </pc:sldChg>
      <pc:sldChg chg="addSp delSp modSp add mod">
        <pc:chgData name="Hamlet Markarian" userId="4926d2b407f31d77" providerId="LiveId" clId="{E7097499-C42B-4861-9DB7-B107A78BB30B}" dt="2022-02-21T15:26:40.535" v="90" actId="478"/>
        <pc:sldMkLst>
          <pc:docMk/>
          <pc:sldMk cId="3763155258" sldId="269"/>
        </pc:sldMkLst>
        <pc:spChg chg="add del mod">
          <ac:chgData name="Hamlet Markarian" userId="4926d2b407f31d77" providerId="LiveId" clId="{E7097499-C42B-4861-9DB7-B107A78BB30B}" dt="2022-02-21T15:26:40.535" v="90" actId="478"/>
          <ac:spMkLst>
            <pc:docMk/>
            <pc:sldMk cId="3763155258" sldId="269"/>
            <ac:spMk id="11" creationId="{A408BC7D-F9BA-49E4-8842-179DB8B90355}"/>
          </ac:spMkLst>
        </pc:spChg>
        <pc:spChg chg="add mod">
          <ac:chgData name="Hamlet Markarian" userId="4926d2b407f31d77" providerId="LiveId" clId="{E7097499-C42B-4861-9DB7-B107A78BB30B}" dt="2022-02-21T15:26:37.791" v="89" actId="113"/>
          <ac:spMkLst>
            <pc:docMk/>
            <pc:sldMk cId="3763155258" sldId="269"/>
            <ac:spMk id="12" creationId="{C3AB1715-0DF4-475E-945E-687D64AE107A}"/>
          </ac:spMkLst>
        </pc:spChg>
      </pc:sldChg>
      <pc:sldChg chg="addSp delSp modSp add mod">
        <pc:chgData name="Hamlet Markarian" userId="4926d2b407f31d77" providerId="LiveId" clId="{E7097499-C42B-4861-9DB7-B107A78BB30B}" dt="2022-02-21T15:29:57.447" v="140" actId="478"/>
        <pc:sldMkLst>
          <pc:docMk/>
          <pc:sldMk cId="2867026792" sldId="270"/>
        </pc:sldMkLst>
        <pc:spChg chg="add del mod">
          <ac:chgData name="Hamlet Markarian" userId="4926d2b407f31d77" providerId="LiveId" clId="{E7097499-C42B-4861-9DB7-B107A78BB30B}" dt="2022-02-21T15:29:57.447" v="140" actId="478"/>
          <ac:spMkLst>
            <pc:docMk/>
            <pc:sldMk cId="2867026792" sldId="270"/>
            <ac:spMk id="11" creationId="{AC257F9B-AC30-4C86-9B9C-C831AD791239}"/>
          </ac:spMkLst>
        </pc:spChg>
        <pc:spChg chg="add mod">
          <ac:chgData name="Hamlet Markarian" userId="4926d2b407f31d77" providerId="LiveId" clId="{E7097499-C42B-4861-9DB7-B107A78BB30B}" dt="2022-02-21T15:27:24.777" v="101" actId="14100"/>
          <ac:spMkLst>
            <pc:docMk/>
            <pc:sldMk cId="2867026792" sldId="270"/>
            <ac:spMk id="14" creationId="{5C177A84-C048-42DB-AFD4-4E014AFFEB21}"/>
          </ac:spMkLst>
        </pc:spChg>
        <pc:spChg chg="add mod">
          <ac:chgData name="Hamlet Markarian" userId="4926d2b407f31d77" providerId="LiveId" clId="{E7097499-C42B-4861-9DB7-B107A78BB30B}" dt="2022-02-21T15:29:09.483" v="129" actId="14100"/>
          <ac:spMkLst>
            <pc:docMk/>
            <pc:sldMk cId="2867026792" sldId="270"/>
            <ac:spMk id="15" creationId="{A56DA7F7-0A22-4384-98C9-1C79A5A7EA1C}"/>
          </ac:spMkLst>
        </pc:spChg>
        <pc:graphicFrameChg chg="add mod modGraphic">
          <ac:chgData name="Hamlet Markarian" userId="4926d2b407f31d77" providerId="LiveId" clId="{E7097499-C42B-4861-9DB7-B107A78BB30B}" dt="2022-02-21T15:28:33.421" v="119" actId="14100"/>
          <ac:graphicFrameMkLst>
            <pc:docMk/>
            <pc:sldMk cId="2867026792" sldId="270"/>
            <ac:graphicFrameMk id="12" creationId="{265C5E56-69A5-4C91-9B66-5972BD4A2653}"/>
          </ac:graphicFrameMkLst>
        </pc:graphicFrameChg>
        <pc:graphicFrameChg chg="add del mod">
          <ac:chgData name="Hamlet Markarian" userId="4926d2b407f31d77" providerId="LiveId" clId="{E7097499-C42B-4861-9DB7-B107A78BB30B}" dt="2022-02-21T15:29:57.447" v="140" actId="478"/>
          <ac:graphicFrameMkLst>
            <pc:docMk/>
            <pc:sldMk cId="2867026792" sldId="270"/>
            <ac:graphicFrameMk id="13" creationId="{937A0722-C59C-470C-92E8-0B52F3807598}"/>
          </ac:graphicFrameMkLst>
        </pc:graphicFrameChg>
        <pc:graphicFrameChg chg="add mod">
          <ac:chgData name="Hamlet Markarian" userId="4926d2b407f31d77" providerId="LiveId" clId="{E7097499-C42B-4861-9DB7-B107A78BB30B}" dt="2022-02-21T15:29:51.991" v="139" actId="1076"/>
          <ac:graphicFrameMkLst>
            <pc:docMk/>
            <pc:sldMk cId="2867026792" sldId="270"/>
            <ac:graphicFrameMk id="16" creationId="{4152E0B1-C064-4B2B-BA79-06D560D138DD}"/>
          </ac:graphicFrameMkLst>
        </pc:graphicFrameChg>
      </pc:sldChg>
      <pc:sldChg chg="addSp delSp modSp add mod">
        <pc:chgData name="Hamlet Markarian" userId="4926d2b407f31d77" providerId="LiveId" clId="{E7097499-C42B-4861-9DB7-B107A78BB30B}" dt="2022-02-21T15:31:45.759" v="189" actId="478"/>
        <pc:sldMkLst>
          <pc:docMk/>
          <pc:sldMk cId="366925315" sldId="271"/>
        </pc:sldMkLst>
        <pc:spChg chg="add del mod">
          <ac:chgData name="Hamlet Markarian" userId="4926d2b407f31d77" providerId="LiveId" clId="{E7097499-C42B-4861-9DB7-B107A78BB30B}" dt="2022-02-21T15:31:45.759" v="189" actId="478"/>
          <ac:spMkLst>
            <pc:docMk/>
            <pc:sldMk cId="366925315" sldId="271"/>
            <ac:spMk id="12" creationId="{6DA21628-0415-4A67-AE4F-2B90F718479E}"/>
          </ac:spMkLst>
        </pc:spChg>
        <pc:spChg chg="add mod">
          <ac:chgData name="Hamlet Markarian" userId="4926d2b407f31d77" providerId="LiveId" clId="{E7097499-C42B-4861-9DB7-B107A78BB30B}" dt="2022-02-21T15:31:41.549" v="188" actId="1036"/>
          <ac:spMkLst>
            <pc:docMk/>
            <pc:sldMk cId="366925315" sldId="271"/>
            <ac:spMk id="14" creationId="{CDCE0D59-A222-408F-A09F-83DAEF6CA3B0}"/>
          </ac:spMkLst>
        </pc:spChg>
        <pc:graphicFrameChg chg="add del mod">
          <ac:chgData name="Hamlet Markarian" userId="4926d2b407f31d77" providerId="LiveId" clId="{E7097499-C42B-4861-9DB7-B107A78BB30B}" dt="2022-02-21T15:31:45.759" v="189" actId="478"/>
          <ac:graphicFrameMkLst>
            <pc:docMk/>
            <pc:sldMk cId="366925315" sldId="271"/>
            <ac:graphicFrameMk id="11" creationId="{EBDE4C37-A199-4E33-9986-DDFAB4A57FD9}"/>
          </ac:graphicFrameMkLst>
        </pc:graphicFrameChg>
        <pc:graphicFrameChg chg="add mod modGraphic">
          <ac:chgData name="Hamlet Markarian" userId="4926d2b407f31d77" providerId="LiveId" clId="{E7097499-C42B-4861-9DB7-B107A78BB30B}" dt="2022-02-21T15:31:14.609" v="177" actId="20577"/>
          <ac:graphicFrameMkLst>
            <pc:docMk/>
            <pc:sldMk cId="366925315" sldId="271"/>
            <ac:graphicFrameMk id="13" creationId="{9F4FD486-8B71-4EC8-A218-BDBF2A830247}"/>
          </ac:graphicFrameMkLst>
        </pc:graphicFrameChg>
      </pc:sldChg>
      <pc:sldChg chg="addSp delSp modSp add mod">
        <pc:chgData name="Hamlet Markarian" userId="4926d2b407f31d77" providerId="LiveId" clId="{E7097499-C42B-4861-9DB7-B107A78BB30B}" dt="2022-02-21T15:32:39.646" v="205" actId="6549"/>
        <pc:sldMkLst>
          <pc:docMk/>
          <pc:sldMk cId="1748675366" sldId="272"/>
        </pc:sldMkLst>
        <pc:spChg chg="add del mod">
          <ac:chgData name="Hamlet Markarian" userId="4926d2b407f31d77" providerId="LiveId" clId="{E7097499-C42B-4861-9DB7-B107A78BB30B}" dt="2022-02-21T15:32:35.110" v="204" actId="478"/>
          <ac:spMkLst>
            <pc:docMk/>
            <pc:sldMk cId="1748675366" sldId="272"/>
            <ac:spMk id="11" creationId="{AB84D5DE-CE38-4642-AF20-921E7BD74175}"/>
          </ac:spMkLst>
        </pc:spChg>
        <pc:spChg chg="add mod">
          <ac:chgData name="Hamlet Markarian" userId="4926d2b407f31d77" providerId="LiveId" clId="{E7097499-C42B-4861-9DB7-B107A78BB30B}" dt="2022-02-21T15:32:39.646" v="205" actId="6549"/>
          <ac:spMkLst>
            <pc:docMk/>
            <pc:sldMk cId="1748675366" sldId="272"/>
            <ac:spMk id="12" creationId="{CD8B1A2C-80D9-4F48-A544-816B602A0151}"/>
          </ac:spMkLst>
        </pc:spChg>
      </pc:sldChg>
      <pc:sldChg chg="addSp delSp modSp add mod">
        <pc:chgData name="Hamlet Markarian" userId="4926d2b407f31d77" providerId="LiveId" clId="{E7097499-C42B-4861-9DB7-B107A78BB30B}" dt="2022-02-21T15:34:10.854" v="217" actId="478"/>
        <pc:sldMkLst>
          <pc:docMk/>
          <pc:sldMk cId="1655234334" sldId="273"/>
        </pc:sldMkLst>
        <pc:spChg chg="add del mod">
          <ac:chgData name="Hamlet Markarian" userId="4926d2b407f31d77" providerId="LiveId" clId="{E7097499-C42B-4861-9DB7-B107A78BB30B}" dt="2022-02-21T15:34:10.854" v="217" actId="478"/>
          <ac:spMkLst>
            <pc:docMk/>
            <pc:sldMk cId="1655234334" sldId="273"/>
            <ac:spMk id="11" creationId="{9705FE21-0D35-432E-9633-652A4615FADF}"/>
          </ac:spMkLst>
        </pc:spChg>
        <pc:spChg chg="add mod">
          <ac:chgData name="Hamlet Markarian" userId="4926d2b407f31d77" providerId="LiveId" clId="{E7097499-C42B-4861-9DB7-B107A78BB30B}" dt="2022-02-21T15:34:08.378" v="216" actId="947"/>
          <ac:spMkLst>
            <pc:docMk/>
            <pc:sldMk cId="1655234334" sldId="273"/>
            <ac:spMk id="12" creationId="{3A66C919-12B0-48B6-9065-2A83191C0FEC}"/>
          </ac:spMkLst>
        </pc:spChg>
      </pc:sldChg>
      <pc:sldChg chg="addSp delSp modSp add mod">
        <pc:chgData name="Hamlet Markarian" userId="4926d2b407f31d77" providerId="LiveId" clId="{E7097499-C42B-4861-9DB7-B107A78BB30B}" dt="2022-02-21T15:34:52.942" v="226" actId="478"/>
        <pc:sldMkLst>
          <pc:docMk/>
          <pc:sldMk cId="803750652" sldId="274"/>
        </pc:sldMkLst>
        <pc:spChg chg="add del mod">
          <ac:chgData name="Hamlet Markarian" userId="4926d2b407f31d77" providerId="LiveId" clId="{E7097499-C42B-4861-9DB7-B107A78BB30B}" dt="2022-02-21T15:34:52.942" v="226" actId="478"/>
          <ac:spMkLst>
            <pc:docMk/>
            <pc:sldMk cId="803750652" sldId="274"/>
            <ac:spMk id="11" creationId="{279893DB-CF03-45CF-B6CB-D3B4F5689ACE}"/>
          </ac:spMkLst>
        </pc:spChg>
        <pc:spChg chg="add mod">
          <ac:chgData name="Hamlet Markarian" userId="4926d2b407f31d77" providerId="LiveId" clId="{E7097499-C42B-4861-9DB7-B107A78BB30B}" dt="2022-02-21T15:34:47.856" v="225" actId="113"/>
          <ac:spMkLst>
            <pc:docMk/>
            <pc:sldMk cId="803750652" sldId="274"/>
            <ac:spMk id="12" creationId="{F9BFC742-6BD1-4672-897B-266109165EB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 fontScale="79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242964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 fontScale="79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1656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 fontScale="79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34272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 fontScale="79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242964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 fontScale="79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51656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 fontScale="79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94920"/>
            <a:ext cx="6171840" cy="7667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284400"/>
            <a:ext cx="6171840" cy="1875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XO Orie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XO Orie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XO Orie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XO Orie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XO Orie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C4C03556-B12C-4204-80A2-2A886DD73FEA}"/>
              </a:ext>
            </a:extLst>
          </p:cNvPr>
          <p:cNvSpPr/>
          <p:nvPr/>
        </p:nvSpPr>
        <p:spPr>
          <a:xfrm>
            <a:off x="0" y="-1"/>
            <a:ext cx="6858000" cy="1950321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2925C16F-4057-44D4-9637-CA17F40E8D80}"/>
              </a:ext>
            </a:extLst>
          </p:cNvPr>
          <p:cNvSpPr txBox="1"/>
          <p:nvPr/>
        </p:nvSpPr>
        <p:spPr>
          <a:xfrm>
            <a:off x="527050" y="460817"/>
            <a:ext cx="5803900" cy="73866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ЗЕМЕЛЬНЫЙ НАЛОГ</a:t>
            </a:r>
            <a:r>
              <a:rPr lang="en-US" sz="2400" b="1" dirty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/>
            </a:r>
            <a:br>
              <a:rPr lang="en-US" sz="2400" b="1" dirty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</a:br>
            <a:r>
              <a:rPr lang="ru-RU" sz="2400" b="1" dirty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ФИЗИЧЕСКИХ ЛИЦ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A3008060-669D-498D-A260-5A795AEBF3FC}"/>
              </a:ext>
            </a:extLst>
          </p:cNvPr>
          <p:cNvSpPr txBox="1"/>
          <p:nvPr/>
        </p:nvSpPr>
        <p:spPr>
          <a:xfrm>
            <a:off x="527050" y="1620241"/>
            <a:ext cx="5926286" cy="722261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Земельный налог (далее – налог) на территории  муниципального образования </a:t>
            </a: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города-курорта Пятигорска 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установлен Решением Думы   г. Пятигорска от 28.10.2013 №29-33 РД.</a:t>
            </a:r>
          </a:p>
          <a:p>
            <a:pPr algn="just">
              <a:spcAft>
                <a:spcPts val="1200"/>
              </a:spcAft>
            </a:pP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ПЛАТЕЛЬЩИКИ НАЛОГА 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– лица, обладающие налогооблагаемыми земельными участками на праве собственности, праве постоянного (бессрочного) пользования или праве пожизненного наследуемого владения.</a:t>
            </a:r>
          </a:p>
          <a:p>
            <a:pPr algn="just">
              <a:spcAft>
                <a:spcPts val="1200"/>
              </a:spcAft>
            </a:pP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НЕ ЯВЛЯЮТСЯ ОБЪЕКТОМ НАЛОГООБЛОЖЕНИЯ: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земельные участки, изъятые из оборота в соответствии с законодательством Российской Федерации;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земельные участки, ограниченные в обороте в соответствии с законодательством Российской Федерации, которые заняты особо ценными объектами культурного наследия народов Российской Федерации, объектами, включенными в Список всемирного наследия, историко-культурными заповедниками, объектами археологического наследия, музеями-заповедниками;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земельные участки из состава земель лесного фонда;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земельные участки, ограниченные в обороте в соответствии с законодательством Российской Федерации, занятые находящимися в государственной собственности водными объектами в составе водного фонда;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земельные участки, входящие в состав общего имущества многоквартирного дома.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="" xmlns:a16="http://schemas.microsoft.com/office/drawing/2014/main" id="{76E3FC83-FF32-4A09-9A78-C02E789A9287}"/>
              </a:ext>
            </a:extLst>
          </p:cNvPr>
          <p:cNvCxnSpPr>
            <a:cxnSpLocks/>
          </p:cNvCxnSpPr>
          <p:nvPr/>
        </p:nvCxnSpPr>
        <p:spPr>
          <a:xfrm>
            <a:off x="2852936" y="1352600"/>
            <a:ext cx="1152128" cy="0"/>
          </a:xfrm>
          <a:prstGeom prst="line">
            <a:avLst/>
          </a:prstGeom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2562FC3E-378E-4819-9730-BECACEA1D897}"/>
              </a:ext>
            </a:extLst>
          </p:cNvPr>
          <p:cNvSpPr/>
          <p:nvPr/>
        </p:nvSpPr>
        <p:spPr>
          <a:xfrm>
            <a:off x="0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1E95966E-EEB7-47D4-B8B2-323A53C7AF4D}"/>
              </a:ext>
            </a:extLst>
          </p:cNvPr>
          <p:cNvSpPr/>
          <p:nvPr/>
        </p:nvSpPr>
        <p:spPr>
          <a:xfrm>
            <a:off x="4572404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pic>
        <p:nvPicPr>
          <p:cNvPr id="23" name="Graphic 9">
            <a:extLst>
              <a:ext uri="{FF2B5EF4-FFF2-40B4-BE49-F238E27FC236}">
                <a16:creationId xmlns="" xmlns:a16="http://schemas.microsoft.com/office/drawing/2014/main" id="{A5D74CCF-F12B-4ADA-AC25-88D0B4EA2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9082" y="9264241"/>
            <a:ext cx="1656000" cy="527519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CD812ED9-4CB8-4163-B5F4-085C157A91B6}"/>
              </a:ext>
            </a:extLst>
          </p:cNvPr>
          <p:cNvGrpSpPr/>
          <p:nvPr/>
        </p:nvGrpSpPr>
        <p:grpSpPr>
          <a:xfrm>
            <a:off x="4689140" y="9223742"/>
            <a:ext cx="1927173" cy="488607"/>
            <a:chOff x="4778191" y="9206758"/>
            <a:chExt cx="1927173" cy="488607"/>
          </a:xfrm>
        </p:grpSpPr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6824FA0A-C2CA-4B18-BCAD-BC4C3BA12BCE}"/>
                </a:ext>
              </a:extLst>
            </p:cNvPr>
            <p:cNvSpPr txBox="1"/>
            <p:nvPr/>
          </p:nvSpPr>
          <p:spPr>
            <a:xfrm>
              <a:off x="4778191" y="9206758"/>
              <a:ext cx="1927173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1760969">
                <a:defRPr/>
              </a:pPr>
              <a:r>
                <a:rPr lang="ru-RU" sz="1000" dirty="0">
                  <a:solidFill>
                    <a:schemeClr val="tx1">
                      <a:lumMod val="50000"/>
                    </a:schemeClr>
                  </a:solidFill>
                  <a:latin typeface="Roboto Condensed" pitchFamily="2" charset="0"/>
                  <a:ea typeface="Roboto Condensed" pitchFamily="2" charset="0"/>
                </a:rPr>
                <a:t>ТЕЛЕФОН «ГОРЯЧЕЙ ЛИНИИ» 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F7C541CF-F523-41B4-9BC7-902E992A3521}"/>
                </a:ext>
              </a:extLst>
            </p:cNvPr>
            <p:cNvSpPr txBox="1"/>
            <p:nvPr/>
          </p:nvSpPr>
          <p:spPr>
            <a:xfrm>
              <a:off x="4778191" y="9479921"/>
              <a:ext cx="1927173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1760969">
                <a:defRPr/>
              </a:pPr>
              <a:r>
                <a:rPr lang="ru-RU" sz="1400" b="1" dirty="0">
                  <a:solidFill>
                    <a:schemeClr val="tx1">
                      <a:lumMod val="50000"/>
                    </a:schemeClr>
                  </a:solidFill>
                  <a:latin typeface="Roboto Condensed" pitchFamily="2" charset="0"/>
                  <a:ea typeface="Roboto Condensed" pitchFamily="2" charset="0"/>
                </a:rPr>
                <a:t>8 (800) 222-22-22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D25DF179-23F2-45BA-9EE3-6D094F3F2078}"/>
              </a:ext>
            </a:extLst>
          </p:cNvPr>
          <p:cNvSpPr/>
          <p:nvPr/>
        </p:nvSpPr>
        <p:spPr>
          <a:xfrm>
            <a:off x="2286201" y="9150000"/>
            <a:ext cx="2285596" cy="756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1C4B9A77-9A7B-4070-A0EC-608575301D5B}"/>
              </a:ext>
            </a:extLst>
          </p:cNvPr>
          <p:cNvSpPr txBox="1"/>
          <p:nvPr/>
        </p:nvSpPr>
        <p:spPr>
          <a:xfrm>
            <a:off x="2600522" y="9451056"/>
            <a:ext cx="1656957" cy="153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WWW.NALOG.GOV.RU</a:t>
            </a:r>
            <a:endParaRPr lang="ru-RU" sz="1000" b="1" dirty="0">
              <a:solidFill>
                <a:schemeClr val="tx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C4C03556-B12C-4204-80A2-2A886DD73FEA}"/>
              </a:ext>
            </a:extLst>
          </p:cNvPr>
          <p:cNvSpPr/>
          <p:nvPr/>
        </p:nvSpPr>
        <p:spPr>
          <a:xfrm>
            <a:off x="0" y="-1"/>
            <a:ext cx="6858000" cy="1950321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2562FC3E-378E-4819-9730-BECACEA1D897}"/>
              </a:ext>
            </a:extLst>
          </p:cNvPr>
          <p:cNvSpPr/>
          <p:nvPr/>
        </p:nvSpPr>
        <p:spPr>
          <a:xfrm>
            <a:off x="0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1E95966E-EEB7-47D4-B8B2-323A53C7AF4D}"/>
              </a:ext>
            </a:extLst>
          </p:cNvPr>
          <p:cNvSpPr/>
          <p:nvPr/>
        </p:nvSpPr>
        <p:spPr>
          <a:xfrm>
            <a:off x="4572404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pic>
        <p:nvPicPr>
          <p:cNvPr id="23" name="Graphic 9">
            <a:extLst>
              <a:ext uri="{FF2B5EF4-FFF2-40B4-BE49-F238E27FC236}">
                <a16:creationId xmlns="" xmlns:a16="http://schemas.microsoft.com/office/drawing/2014/main" id="{A5D74CCF-F12B-4ADA-AC25-88D0B4EA2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9082" y="9264241"/>
            <a:ext cx="1656000" cy="527519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CD812ED9-4CB8-4163-B5F4-085C157A91B6}"/>
              </a:ext>
            </a:extLst>
          </p:cNvPr>
          <p:cNvGrpSpPr/>
          <p:nvPr/>
        </p:nvGrpSpPr>
        <p:grpSpPr>
          <a:xfrm>
            <a:off x="4571798" y="9223742"/>
            <a:ext cx="2044516" cy="488607"/>
            <a:chOff x="4660849" y="9206758"/>
            <a:chExt cx="2044516" cy="488607"/>
          </a:xfrm>
        </p:grpSpPr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6824FA0A-C2CA-4B18-BCAD-BC4C3BA12BCE}"/>
                </a:ext>
              </a:extLst>
            </p:cNvPr>
            <p:cNvSpPr txBox="1"/>
            <p:nvPr/>
          </p:nvSpPr>
          <p:spPr>
            <a:xfrm>
              <a:off x="4660849" y="9206758"/>
              <a:ext cx="20445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1760969">
                <a:defRPr/>
              </a:pPr>
              <a:r>
                <a:rPr lang="ru-RU" sz="1000" dirty="0">
                  <a:solidFill>
                    <a:schemeClr val="tx1">
                      <a:lumMod val="50000"/>
                    </a:schemeClr>
                  </a:solidFill>
                  <a:latin typeface="Roboto Condensed" pitchFamily="2" charset="0"/>
                  <a:ea typeface="Roboto Condensed" pitchFamily="2" charset="0"/>
                </a:rPr>
                <a:t>ТЕЛЕФОН «ГОРЯЧЕЙ ЛИНИИ» 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F7C541CF-F523-41B4-9BC7-902E992A3521}"/>
                </a:ext>
              </a:extLst>
            </p:cNvPr>
            <p:cNvSpPr txBox="1"/>
            <p:nvPr/>
          </p:nvSpPr>
          <p:spPr>
            <a:xfrm>
              <a:off x="4778191" y="9479921"/>
              <a:ext cx="1927173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1760969">
                <a:defRPr/>
              </a:pPr>
              <a:r>
                <a:rPr lang="ru-RU" sz="1400" b="1" dirty="0">
                  <a:solidFill>
                    <a:schemeClr val="tx1">
                      <a:lumMod val="50000"/>
                    </a:schemeClr>
                  </a:solidFill>
                  <a:latin typeface="Roboto Condensed" pitchFamily="2" charset="0"/>
                  <a:ea typeface="Roboto Condensed" pitchFamily="2" charset="0"/>
                </a:rPr>
                <a:t>8 (800) 222-22-22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D25DF179-23F2-45BA-9EE3-6D094F3F2078}"/>
              </a:ext>
            </a:extLst>
          </p:cNvPr>
          <p:cNvSpPr/>
          <p:nvPr/>
        </p:nvSpPr>
        <p:spPr>
          <a:xfrm>
            <a:off x="2286201" y="9150000"/>
            <a:ext cx="2285596" cy="756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1C4B9A77-9A7B-4070-A0EC-608575301D5B}"/>
              </a:ext>
            </a:extLst>
          </p:cNvPr>
          <p:cNvSpPr txBox="1"/>
          <p:nvPr/>
        </p:nvSpPr>
        <p:spPr>
          <a:xfrm>
            <a:off x="2600522" y="9451056"/>
            <a:ext cx="1656957" cy="153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WWW.NALOG.GOV.RU</a:t>
            </a:r>
            <a:endParaRPr lang="ru-RU" sz="1000" b="1" dirty="0">
              <a:solidFill>
                <a:schemeClr val="tx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F9BFC742-6BD1-4672-897B-266109165EBA}"/>
              </a:ext>
            </a:extLst>
          </p:cNvPr>
          <p:cNvSpPr txBox="1"/>
          <p:nvPr/>
        </p:nvSpPr>
        <p:spPr>
          <a:xfrm>
            <a:off x="465856" y="767037"/>
            <a:ext cx="5926286" cy="406265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b="1" dirty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ПОРЯДОК И СРОК УПЛАТЫ</a:t>
            </a:r>
          </a:p>
          <a:p>
            <a:pPr algn="ctr">
              <a:spcAft>
                <a:spcPts val="1200"/>
              </a:spcAft>
            </a:pPr>
            <a:r>
              <a:rPr lang="ru-RU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Срок уплаты земельного налога для налогоплательщиков-физических лиц </a:t>
            </a:r>
            <a:r>
              <a:rPr lang="ru-RU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– </a:t>
            </a:r>
            <a:r>
              <a:rPr lang="ru-RU" dirty="0" smtClean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/>
            </a:r>
            <a:br>
              <a:rPr lang="ru-RU" dirty="0" smtClean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не </a:t>
            </a:r>
            <a:r>
              <a:rPr lang="ru-RU" b="1" dirty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позднее 1 декабря года</a:t>
            </a:r>
            <a:r>
              <a:rPr lang="ru-RU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, </a:t>
            </a:r>
            <a:r>
              <a:rPr lang="ru-RU" dirty="0" smtClean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/>
            </a:r>
            <a:br>
              <a:rPr lang="ru-RU" dirty="0" smtClean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</a:br>
            <a:r>
              <a:rPr lang="ru-RU" dirty="0" smtClean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следующего </a:t>
            </a:r>
            <a:r>
              <a:rPr lang="ru-RU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за истекшим налоговым периодом.</a:t>
            </a:r>
          </a:p>
          <a:p>
            <a:pPr algn="just">
              <a:spcAft>
                <a:spcPts val="1200"/>
              </a:spcAft>
            </a:pPr>
            <a:r>
              <a:rPr lang="ru-RU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Налогоплательщики - физические лица уплачивают земельный налог на основании налогового уведомления, направляемого налоговым органом</a:t>
            </a:r>
          </a:p>
          <a:p>
            <a:pPr algn="just">
              <a:spcAft>
                <a:spcPts val="1200"/>
              </a:spcAft>
            </a:pPr>
            <a:r>
              <a:rPr lang="ru-RU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Налоговые уведомления направляются плательщикам-физическим лицам не позднее 30 дней до наступления срока уплаты налога. Для пользователей «Личного кабинета налогоплательщика» на сайте ФНС России налоговые уведомления размещаются в «Личном кабинете».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515" y="5288937"/>
            <a:ext cx="3140968" cy="31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75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C4C03556-B12C-4204-80A2-2A886DD73FEA}"/>
              </a:ext>
            </a:extLst>
          </p:cNvPr>
          <p:cNvSpPr/>
          <p:nvPr/>
        </p:nvSpPr>
        <p:spPr>
          <a:xfrm>
            <a:off x="0" y="-1"/>
            <a:ext cx="6858000" cy="1950321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2562FC3E-378E-4819-9730-BECACEA1D897}"/>
              </a:ext>
            </a:extLst>
          </p:cNvPr>
          <p:cNvSpPr/>
          <p:nvPr/>
        </p:nvSpPr>
        <p:spPr>
          <a:xfrm>
            <a:off x="0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1E95966E-EEB7-47D4-B8B2-323A53C7AF4D}"/>
              </a:ext>
            </a:extLst>
          </p:cNvPr>
          <p:cNvSpPr/>
          <p:nvPr/>
        </p:nvSpPr>
        <p:spPr>
          <a:xfrm>
            <a:off x="4572404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D25DF179-23F2-45BA-9EE3-6D094F3F2078}"/>
              </a:ext>
            </a:extLst>
          </p:cNvPr>
          <p:cNvSpPr/>
          <p:nvPr/>
        </p:nvSpPr>
        <p:spPr>
          <a:xfrm>
            <a:off x="2286201" y="9150000"/>
            <a:ext cx="2285596" cy="756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ACB32535-76AB-477F-863D-9B0C7BF8DC0E}"/>
              </a:ext>
            </a:extLst>
          </p:cNvPr>
          <p:cNvSpPr txBox="1"/>
          <p:nvPr/>
        </p:nvSpPr>
        <p:spPr>
          <a:xfrm>
            <a:off x="527050" y="484174"/>
            <a:ext cx="5926286" cy="74211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just">
              <a:spcAft>
                <a:spcPts val="1200"/>
              </a:spcAft>
            </a:pP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НАЛОГОВАЯ БАЗА 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– кадастровая стоимость земельного участка, внесенная в Единый государственный реестр недвижимости (далее – ЕГРН) и подлежащая применению с 1 января года, являющего налоговым периодом.</a:t>
            </a:r>
          </a:p>
          <a:p>
            <a:pPr algn="just">
              <a:spcAft>
                <a:spcPts val="1200"/>
              </a:spcAft>
            </a:pP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В отношении земельного участка, образованного в течение налогового периода, налоговая база в данном налоговом периоде определяется как его кадастровая стоимость на день внесения в ЕГРН сведений, являющихся основанием для определения кадастровой стоимости такого земельного участка. </a:t>
            </a:r>
          </a:p>
          <a:p>
            <a:pPr algn="just">
              <a:spcAft>
                <a:spcPts val="1200"/>
              </a:spcAft>
            </a:pP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Изменение кадастровой стоимости земельного участка в течение налогового периода не учитывается при определении налоговой базы в этом и предыдущих налоговых периодах, если иное не предусмотрено законодательством Российской Федерации, регулирующим проведение государственной кадастровой оценки, и пунктом 1.1 статьи 391 Налогового кодекса Российской Федерации (далее – Кодекс).</a:t>
            </a:r>
          </a:p>
          <a:p>
            <a:pPr algn="just">
              <a:spcAft>
                <a:spcPts val="1200"/>
              </a:spcAft>
            </a:pP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В случае изменения кадастровой стоимости земельного участка вследствие установления его рыночной стоимости сведения об измененной кадастровой стоимости, внесенные в ЕГРН, учитываются при определении налоговой базы начиная с даты начала применения для целей налогообложения сведений об изменяемой кадастровой стоимости.</a:t>
            </a:r>
          </a:p>
          <a:p>
            <a:pPr algn="just">
              <a:spcAft>
                <a:spcPts val="1200"/>
              </a:spcAft>
            </a:pPr>
            <a:endParaRPr lang="ru-RU" sz="1500" dirty="0">
              <a:solidFill>
                <a:schemeClr val="tx1">
                  <a:lumMod val="50000"/>
                </a:schemeClr>
              </a:solidFill>
              <a:latin typeface="Roboto Condensed" pitchFamily="2" charset="0"/>
              <a:ea typeface="Roboto Condensed" pitchFamily="2" charset="0"/>
              <a:cs typeface="Roboto" panose="02000000000000000000" pitchFamily="2" charset="0"/>
            </a:endParaRPr>
          </a:p>
        </p:txBody>
      </p:sp>
      <p:sp>
        <p:nvSpPr>
          <p:cNvPr id="30" name="Rectangle 20">
            <a:extLst>
              <a:ext uri="{FF2B5EF4-FFF2-40B4-BE49-F238E27FC236}">
                <a16:creationId xmlns="" xmlns:a16="http://schemas.microsoft.com/office/drawing/2014/main" id="{2562FC3E-378E-4819-9730-BECACEA1D897}"/>
              </a:ext>
            </a:extLst>
          </p:cNvPr>
          <p:cNvSpPr/>
          <p:nvPr/>
        </p:nvSpPr>
        <p:spPr>
          <a:xfrm>
            <a:off x="0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31" name="Rectangle 21">
            <a:extLst>
              <a:ext uri="{FF2B5EF4-FFF2-40B4-BE49-F238E27FC236}">
                <a16:creationId xmlns="" xmlns:a16="http://schemas.microsoft.com/office/drawing/2014/main" id="{1E95966E-EEB7-47D4-B8B2-323A53C7AF4D}"/>
              </a:ext>
            </a:extLst>
          </p:cNvPr>
          <p:cNvSpPr/>
          <p:nvPr/>
        </p:nvSpPr>
        <p:spPr>
          <a:xfrm>
            <a:off x="4572404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pic>
        <p:nvPicPr>
          <p:cNvPr id="32" name="Graphic 9">
            <a:extLst>
              <a:ext uri="{FF2B5EF4-FFF2-40B4-BE49-F238E27FC236}">
                <a16:creationId xmlns="" xmlns:a16="http://schemas.microsoft.com/office/drawing/2014/main" id="{A5D74CCF-F12B-4ADA-AC25-88D0B4EA2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9082" y="9264241"/>
            <a:ext cx="1656000" cy="527519"/>
          </a:xfrm>
          <a:prstGeom prst="rect">
            <a:avLst/>
          </a:prstGeom>
        </p:spPr>
      </p:pic>
      <p:grpSp>
        <p:nvGrpSpPr>
          <p:cNvPr id="33" name="Group 23">
            <a:extLst>
              <a:ext uri="{FF2B5EF4-FFF2-40B4-BE49-F238E27FC236}">
                <a16:creationId xmlns="" xmlns:a16="http://schemas.microsoft.com/office/drawing/2014/main" id="{CD812ED9-4CB8-4163-B5F4-085C157A91B6}"/>
              </a:ext>
            </a:extLst>
          </p:cNvPr>
          <p:cNvGrpSpPr/>
          <p:nvPr/>
        </p:nvGrpSpPr>
        <p:grpSpPr>
          <a:xfrm>
            <a:off x="4689140" y="9223742"/>
            <a:ext cx="1927173" cy="488607"/>
            <a:chOff x="4778191" y="9206758"/>
            <a:chExt cx="1927173" cy="488607"/>
          </a:xfrm>
        </p:grpSpPr>
        <p:sp>
          <p:nvSpPr>
            <p:cNvPr id="34" name="TextBox 33">
              <a:extLst>
                <a:ext uri="{FF2B5EF4-FFF2-40B4-BE49-F238E27FC236}">
                  <a16:creationId xmlns="" xmlns:a16="http://schemas.microsoft.com/office/drawing/2014/main" id="{6824FA0A-C2CA-4B18-BCAD-BC4C3BA12BCE}"/>
                </a:ext>
              </a:extLst>
            </p:cNvPr>
            <p:cNvSpPr txBox="1"/>
            <p:nvPr/>
          </p:nvSpPr>
          <p:spPr>
            <a:xfrm>
              <a:off x="4778191" y="9206758"/>
              <a:ext cx="1927173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1760969">
                <a:defRPr/>
              </a:pPr>
              <a:r>
                <a:rPr lang="ru-RU" sz="1000" dirty="0">
                  <a:solidFill>
                    <a:schemeClr val="tx1">
                      <a:lumMod val="50000"/>
                    </a:schemeClr>
                  </a:solidFill>
                  <a:latin typeface="Roboto Condensed" pitchFamily="2" charset="0"/>
                  <a:ea typeface="Roboto Condensed" pitchFamily="2" charset="0"/>
                </a:rPr>
                <a:t>ТЕЛЕФОН «ГОРЯЧЕЙ ЛИНИИ» 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="" xmlns:a16="http://schemas.microsoft.com/office/drawing/2014/main" id="{F7C541CF-F523-41B4-9BC7-902E992A3521}"/>
                </a:ext>
              </a:extLst>
            </p:cNvPr>
            <p:cNvSpPr txBox="1"/>
            <p:nvPr/>
          </p:nvSpPr>
          <p:spPr>
            <a:xfrm>
              <a:off x="4778191" y="9479921"/>
              <a:ext cx="1927173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1760969">
                <a:defRPr/>
              </a:pPr>
              <a:r>
                <a:rPr lang="ru-RU" sz="1400" b="1" dirty="0">
                  <a:solidFill>
                    <a:schemeClr val="tx1">
                      <a:lumMod val="50000"/>
                    </a:schemeClr>
                  </a:solidFill>
                  <a:latin typeface="Roboto Condensed" pitchFamily="2" charset="0"/>
                  <a:ea typeface="Roboto Condensed" pitchFamily="2" charset="0"/>
                </a:rPr>
                <a:t>8 (800) 222-22-22</a:t>
              </a:r>
            </a:p>
          </p:txBody>
        </p:sp>
      </p:grpSp>
      <p:sp>
        <p:nvSpPr>
          <p:cNvPr id="36" name="Rectangle 26">
            <a:extLst>
              <a:ext uri="{FF2B5EF4-FFF2-40B4-BE49-F238E27FC236}">
                <a16:creationId xmlns="" xmlns:a16="http://schemas.microsoft.com/office/drawing/2014/main" id="{D25DF179-23F2-45BA-9EE3-6D094F3F2078}"/>
              </a:ext>
            </a:extLst>
          </p:cNvPr>
          <p:cNvSpPr/>
          <p:nvPr/>
        </p:nvSpPr>
        <p:spPr>
          <a:xfrm>
            <a:off x="2286201" y="9150000"/>
            <a:ext cx="2285596" cy="756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1C4B9A77-9A7B-4070-A0EC-608575301D5B}"/>
              </a:ext>
            </a:extLst>
          </p:cNvPr>
          <p:cNvSpPr txBox="1"/>
          <p:nvPr/>
        </p:nvSpPr>
        <p:spPr>
          <a:xfrm>
            <a:off x="2600522" y="9451056"/>
            <a:ext cx="1656957" cy="153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WWW.NALOG.GOV.RU</a:t>
            </a:r>
            <a:endParaRPr lang="ru-RU" sz="1000" b="1" dirty="0">
              <a:solidFill>
                <a:schemeClr val="tx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47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C4C03556-B12C-4204-80A2-2A886DD73FEA}"/>
              </a:ext>
            </a:extLst>
          </p:cNvPr>
          <p:cNvSpPr/>
          <p:nvPr/>
        </p:nvSpPr>
        <p:spPr>
          <a:xfrm>
            <a:off x="0" y="-1"/>
            <a:ext cx="6858000" cy="1950321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2562FC3E-378E-4819-9730-BECACEA1D897}"/>
              </a:ext>
            </a:extLst>
          </p:cNvPr>
          <p:cNvSpPr/>
          <p:nvPr/>
        </p:nvSpPr>
        <p:spPr>
          <a:xfrm>
            <a:off x="0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1E95966E-EEB7-47D4-B8B2-323A53C7AF4D}"/>
              </a:ext>
            </a:extLst>
          </p:cNvPr>
          <p:cNvSpPr/>
          <p:nvPr/>
        </p:nvSpPr>
        <p:spPr>
          <a:xfrm>
            <a:off x="4572404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D25DF179-23F2-45BA-9EE3-6D094F3F2078}"/>
              </a:ext>
            </a:extLst>
          </p:cNvPr>
          <p:cNvSpPr/>
          <p:nvPr/>
        </p:nvSpPr>
        <p:spPr>
          <a:xfrm>
            <a:off x="2286201" y="9150000"/>
            <a:ext cx="2285596" cy="756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38D61F5C-988B-408F-BB39-3F4B668F2B10}"/>
              </a:ext>
            </a:extLst>
          </p:cNvPr>
          <p:cNvSpPr txBox="1"/>
          <p:nvPr/>
        </p:nvSpPr>
        <p:spPr>
          <a:xfrm>
            <a:off x="527050" y="465425"/>
            <a:ext cx="5926286" cy="2308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Bef>
                <a:spcPts val="1200"/>
              </a:spcBef>
              <a:spcAft>
                <a:spcPts val="800"/>
              </a:spcAft>
            </a:pP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НАЛОГОВЫЕ СТАВКИ 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на налоговый период </a:t>
            </a:r>
            <a:r>
              <a:rPr lang="ru-RU" sz="1500" dirty="0" smtClean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2022 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года</a:t>
            </a:r>
          </a:p>
        </p:txBody>
      </p:sp>
      <p:graphicFrame>
        <p:nvGraphicFramePr>
          <p:cNvPr id="18" name="Table 3">
            <a:extLst>
              <a:ext uri="{FF2B5EF4-FFF2-40B4-BE49-F238E27FC236}">
                <a16:creationId xmlns="" xmlns:a16="http://schemas.microsoft.com/office/drawing/2014/main" id="{CDD3EFCE-F4AF-424C-A634-C2D163E5F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77503"/>
              </p:ext>
            </p:extLst>
          </p:nvPr>
        </p:nvGraphicFramePr>
        <p:xfrm>
          <a:off x="527049" y="865016"/>
          <a:ext cx="6089263" cy="7760391"/>
        </p:xfrm>
        <a:graphic>
          <a:graphicData uri="http://schemas.openxmlformats.org/drawingml/2006/table">
            <a:tbl>
              <a:tblPr bandRow="1">
                <a:tableStyleId>{8EC20E35-A176-4012-BC5E-935CFFF8708E}</a:tableStyleId>
              </a:tblPr>
              <a:tblGrid>
                <a:gridCol w="466154">
                  <a:extLst>
                    <a:ext uri="{9D8B030D-6E8A-4147-A177-3AD203B41FA5}">
                      <a16:colId xmlns="" xmlns:a16="http://schemas.microsoft.com/office/drawing/2014/main" val="1980982803"/>
                    </a:ext>
                  </a:extLst>
                </a:gridCol>
                <a:gridCol w="4740053">
                  <a:extLst>
                    <a:ext uri="{9D8B030D-6E8A-4147-A177-3AD203B41FA5}">
                      <a16:colId xmlns="" xmlns:a16="http://schemas.microsoft.com/office/drawing/2014/main" val="2160093780"/>
                    </a:ext>
                  </a:extLst>
                </a:gridCol>
                <a:gridCol w="883056">
                  <a:extLst>
                    <a:ext uri="{9D8B030D-6E8A-4147-A177-3AD203B41FA5}">
                      <a16:colId xmlns="" xmlns:a16="http://schemas.microsoft.com/office/drawing/2014/main" val="3420338297"/>
                    </a:ext>
                  </a:extLst>
                </a:gridCol>
              </a:tblGrid>
              <a:tr h="728925">
                <a:tc>
                  <a:txBody>
                    <a:bodyPr/>
                    <a:lstStyle/>
                    <a:p>
                      <a:pPr algn="l"/>
                      <a:r>
                        <a:rPr lang="ru-RU" sz="10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№</a:t>
                      </a:r>
                      <a:endParaRPr lang="en-US" sz="1000" b="1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КАТЕГОРИЯ ОБЪЕКТА НАЛОГООБЛОЖЕНИЯ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СТАВКА, </a:t>
                      </a:r>
                      <a:r>
                        <a:rPr lang="ru-RU" sz="10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%.</a:t>
                      </a:r>
                      <a:endParaRPr lang="ru-RU" sz="1000" b="1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9951905"/>
                  </a:ext>
                </a:extLst>
              </a:tr>
              <a:tr h="1496580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1.</a:t>
                      </a:r>
                      <a:endParaRPr lang="en-US" sz="1200" b="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В отношении земельных участков, занятых жилищным фондом (за исключением доли в праве на земельный участок, приходящейся на объект, не относящийся к жилищному фонду)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  <a:endParaRPr lang="en-US" sz="1200" b="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0,12%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600892129"/>
                  </a:ext>
                </a:extLst>
              </a:tr>
              <a:tr h="785693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2.</a:t>
                      </a:r>
                      <a:endParaRPr lang="en-US" sz="1200" b="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В отношении земельных участков, не используемых в предпринимательской деятельности, приобретенных (предоставленных) для ведения личного подсобного хозяйства;</a:t>
                      </a:r>
                      <a:endParaRPr lang="en-US" sz="1200" b="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0,12%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47883093"/>
                  </a:ext>
                </a:extLst>
              </a:tr>
              <a:tr h="1097492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3.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В отношении земельных участков, занятых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объектам инженерной инфраструктуры жилищно-коммунального комплекса)</a:t>
                      </a:r>
                      <a:endParaRPr lang="en-US" sz="1200" b="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0,3%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753730735"/>
                  </a:ext>
                </a:extLst>
              </a:tr>
              <a:tr h="1057629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4.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В отношении земельных участков, 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  <a:endParaRPr lang="en-US" sz="1200" b="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0,3%</a:t>
                      </a:r>
                    </a:p>
                    <a:p>
                      <a:endParaRPr lang="ru-RU" sz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  <a:p>
                      <a:endParaRPr lang="ru-RU" sz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  <a:p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411355425"/>
                  </a:ext>
                </a:extLst>
              </a:tr>
              <a:tr h="1696124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5.</a:t>
                      </a:r>
                      <a:endParaRPr lang="en-US" sz="1200" b="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В отношении земельных участков, не используемых в предпринимательской деятельности, приобретенных (предоставленных) для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</a:t>
                      </a:r>
                      <a:endParaRPr lang="en-US" sz="1200" b="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0,3%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97948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6.</a:t>
                      </a:r>
                      <a:endParaRPr lang="en-US" sz="1200" b="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В отношении земельных участков, ограниченных в обороте в соответствии с законодательством Российской Федерации, предоставленных для обеспечения обороны, безопасности и таможенных нужд</a:t>
                      </a:r>
                      <a:endParaRPr lang="en-US" sz="1200" b="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0,3%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3" name="Rectangle 20">
            <a:extLst>
              <a:ext uri="{FF2B5EF4-FFF2-40B4-BE49-F238E27FC236}">
                <a16:creationId xmlns="" xmlns:a16="http://schemas.microsoft.com/office/drawing/2014/main" id="{2562FC3E-378E-4819-9730-BECACEA1D897}"/>
              </a:ext>
            </a:extLst>
          </p:cNvPr>
          <p:cNvSpPr/>
          <p:nvPr/>
        </p:nvSpPr>
        <p:spPr>
          <a:xfrm>
            <a:off x="0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14" name="Rectangle 21">
            <a:extLst>
              <a:ext uri="{FF2B5EF4-FFF2-40B4-BE49-F238E27FC236}">
                <a16:creationId xmlns="" xmlns:a16="http://schemas.microsoft.com/office/drawing/2014/main" id="{1E95966E-EEB7-47D4-B8B2-323A53C7AF4D}"/>
              </a:ext>
            </a:extLst>
          </p:cNvPr>
          <p:cNvSpPr/>
          <p:nvPr/>
        </p:nvSpPr>
        <p:spPr>
          <a:xfrm>
            <a:off x="4572404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pic>
        <p:nvPicPr>
          <p:cNvPr id="15" name="Graphic 9">
            <a:extLst>
              <a:ext uri="{FF2B5EF4-FFF2-40B4-BE49-F238E27FC236}">
                <a16:creationId xmlns="" xmlns:a16="http://schemas.microsoft.com/office/drawing/2014/main" id="{A5D74CCF-F12B-4ADA-AC25-88D0B4EA2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9082" y="9264241"/>
            <a:ext cx="1656000" cy="527519"/>
          </a:xfrm>
          <a:prstGeom prst="rect">
            <a:avLst/>
          </a:prstGeom>
        </p:spPr>
      </p:pic>
      <p:grpSp>
        <p:nvGrpSpPr>
          <p:cNvPr id="19" name="Group 23">
            <a:extLst>
              <a:ext uri="{FF2B5EF4-FFF2-40B4-BE49-F238E27FC236}">
                <a16:creationId xmlns="" xmlns:a16="http://schemas.microsoft.com/office/drawing/2014/main" id="{CD812ED9-4CB8-4163-B5F4-085C157A91B6}"/>
              </a:ext>
            </a:extLst>
          </p:cNvPr>
          <p:cNvGrpSpPr/>
          <p:nvPr/>
        </p:nvGrpSpPr>
        <p:grpSpPr>
          <a:xfrm>
            <a:off x="4689140" y="9223742"/>
            <a:ext cx="1927173" cy="488607"/>
            <a:chOff x="4778191" y="9206758"/>
            <a:chExt cx="1927173" cy="488607"/>
          </a:xfrm>
        </p:grpSpPr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6824FA0A-C2CA-4B18-BCAD-BC4C3BA12BCE}"/>
                </a:ext>
              </a:extLst>
            </p:cNvPr>
            <p:cNvSpPr txBox="1"/>
            <p:nvPr/>
          </p:nvSpPr>
          <p:spPr>
            <a:xfrm>
              <a:off x="4778191" y="9206758"/>
              <a:ext cx="1927173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1760969">
                <a:defRPr/>
              </a:pPr>
              <a:r>
                <a:rPr lang="ru-RU" sz="1000" dirty="0">
                  <a:solidFill>
                    <a:schemeClr val="tx1">
                      <a:lumMod val="50000"/>
                    </a:schemeClr>
                  </a:solidFill>
                  <a:latin typeface="Roboto Condensed" pitchFamily="2" charset="0"/>
                  <a:ea typeface="Roboto Condensed" pitchFamily="2" charset="0"/>
                </a:rPr>
                <a:t>ТЕЛЕФОН «ГОРЯЧЕЙ ЛИНИИ» 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F7C541CF-F523-41B4-9BC7-902E992A3521}"/>
                </a:ext>
              </a:extLst>
            </p:cNvPr>
            <p:cNvSpPr txBox="1"/>
            <p:nvPr/>
          </p:nvSpPr>
          <p:spPr>
            <a:xfrm>
              <a:off x="4778191" y="9479921"/>
              <a:ext cx="1927173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1760969">
                <a:defRPr/>
              </a:pPr>
              <a:r>
                <a:rPr lang="ru-RU" sz="1400" b="1" dirty="0">
                  <a:solidFill>
                    <a:schemeClr val="tx1">
                      <a:lumMod val="50000"/>
                    </a:schemeClr>
                  </a:solidFill>
                  <a:latin typeface="Roboto Condensed" pitchFamily="2" charset="0"/>
                  <a:ea typeface="Roboto Condensed" pitchFamily="2" charset="0"/>
                </a:rPr>
                <a:t>8 (800) 222-22-22</a:t>
              </a:r>
            </a:p>
          </p:txBody>
        </p:sp>
      </p:grpSp>
      <p:sp>
        <p:nvSpPr>
          <p:cNvPr id="30" name="Rectangle 26">
            <a:extLst>
              <a:ext uri="{FF2B5EF4-FFF2-40B4-BE49-F238E27FC236}">
                <a16:creationId xmlns="" xmlns:a16="http://schemas.microsoft.com/office/drawing/2014/main" id="{D25DF179-23F2-45BA-9EE3-6D094F3F2078}"/>
              </a:ext>
            </a:extLst>
          </p:cNvPr>
          <p:cNvSpPr/>
          <p:nvPr/>
        </p:nvSpPr>
        <p:spPr>
          <a:xfrm>
            <a:off x="2286201" y="9150000"/>
            <a:ext cx="2285596" cy="756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1C4B9A77-9A7B-4070-A0EC-608575301D5B}"/>
              </a:ext>
            </a:extLst>
          </p:cNvPr>
          <p:cNvSpPr txBox="1"/>
          <p:nvPr/>
        </p:nvSpPr>
        <p:spPr>
          <a:xfrm>
            <a:off x="2600522" y="9451056"/>
            <a:ext cx="1656957" cy="153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WWW.NALOG.GOV.RU</a:t>
            </a:r>
            <a:endParaRPr lang="ru-RU" sz="1000" b="1" dirty="0">
              <a:solidFill>
                <a:schemeClr val="tx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54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C4C03556-B12C-4204-80A2-2A886DD73FEA}"/>
              </a:ext>
            </a:extLst>
          </p:cNvPr>
          <p:cNvSpPr/>
          <p:nvPr/>
        </p:nvSpPr>
        <p:spPr>
          <a:xfrm>
            <a:off x="0" y="-1"/>
            <a:ext cx="6858000" cy="1950321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2562FC3E-378E-4819-9730-BECACEA1D897}"/>
              </a:ext>
            </a:extLst>
          </p:cNvPr>
          <p:cNvSpPr/>
          <p:nvPr/>
        </p:nvSpPr>
        <p:spPr>
          <a:xfrm>
            <a:off x="0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1E95966E-EEB7-47D4-B8B2-323A53C7AF4D}"/>
              </a:ext>
            </a:extLst>
          </p:cNvPr>
          <p:cNvSpPr/>
          <p:nvPr/>
        </p:nvSpPr>
        <p:spPr>
          <a:xfrm>
            <a:off x="4572404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D25DF179-23F2-45BA-9EE3-6D094F3F2078}"/>
              </a:ext>
            </a:extLst>
          </p:cNvPr>
          <p:cNvSpPr/>
          <p:nvPr/>
        </p:nvSpPr>
        <p:spPr>
          <a:xfrm>
            <a:off x="2286201" y="9150000"/>
            <a:ext cx="2285596" cy="756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38D61F5C-988B-408F-BB39-3F4B668F2B10}"/>
              </a:ext>
            </a:extLst>
          </p:cNvPr>
          <p:cNvSpPr txBox="1"/>
          <p:nvPr/>
        </p:nvSpPr>
        <p:spPr>
          <a:xfrm>
            <a:off x="527050" y="465425"/>
            <a:ext cx="5926286" cy="2308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Bef>
                <a:spcPts val="1200"/>
              </a:spcBef>
              <a:spcAft>
                <a:spcPts val="800"/>
              </a:spcAft>
            </a:pP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НАЛОГОВЫЕ СТАВКИ 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на налоговый период </a:t>
            </a:r>
            <a:r>
              <a:rPr lang="ru-RU" sz="1500" dirty="0" smtClean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2022 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года</a:t>
            </a:r>
          </a:p>
        </p:txBody>
      </p:sp>
      <p:graphicFrame>
        <p:nvGraphicFramePr>
          <p:cNvPr id="18" name="Table 3">
            <a:extLst>
              <a:ext uri="{FF2B5EF4-FFF2-40B4-BE49-F238E27FC236}">
                <a16:creationId xmlns="" xmlns:a16="http://schemas.microsoft.com/office/drawing/2014/main" id="{CDD3EFCE-F4AF-424C-A634-C2D163E5F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619735"/>
              </p:ext>
            </p:extLst>
          </p:nvPr>
        </p:nvGraphicFramePr>
        <p:xfrm>
          <a:off x="527049" y="866194"/>
          <a:ext cx="6089263" cy="2759732"/>
        </p:xfrm>
        <a:graphic>
          <a:graphicData uri="http://schemas.openxmlformats.org/drawingml/2006/table">
            <a:tbl>
              <a:tblPr bandRow="1">
                <a:tableStyleId>{8EC20E35-A176-4012-BC5E-935CFFF8708E}</a:tableStyleId>
              </a:tblPr>
              <a:tblGrid>
                <a:gridCol w="466154">
                  <a:extLst>
                    <a:ext uri="{9D8B030D-6E8A-4147-A177-3AD203B41FA5}">
                      <a16:colId xmlns="" xmlns:a16="http://schemas.microsoft.com/office/drawing/2014/main" val="1980982803"/>
                    </a:ext>
                  </a:extLst>
                </a:gridCol>
                <a:gridCol w="4740053">
                  <a:extLst>
                    <a:ext uri="{9D8B030D-6E8A-4147-A177-3AD203B41FA5}">
                      <a16:colId xmlns="" xmlns:a16="http://schemas.microsoft.com/office/drawing/2014/main" val="2160093780"/>
                    </a:ext>
                  </a:extLst>
                </a:gridCol>
                <a:gridCol w="883056">
                  <a:extLst>
                    <a:ext uri="{9D8B030D-6E8A-4147-A177-3AD203B41FA5}">
                      <a16:colId xmlns="" xmlns:a16="http://schemas.microsoft.com/office/drawing/2014/main" val="3420338297"/>
                    </a:ext>
                  </a:extLst>
                </a:gridCol>
              </a:tblGrid>
              <a:tr h="668052">
                <a:tc>
                  <a:txBody>
                    <a:bodyPr/>
                    <a:lstStyle/>
                    <a:p>
                      <a:pPr algn="l"/>
                      <a:r>
                        <a:rPr lang="ru-RU" sz="10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№</a:t>
                      </a:r>
                      <a:endParaRPr lang="en-US" sz="1000" b="1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КАТЕГОРИЯ ОБЪЕКТА НАЛОГООБЛОЖЕНИЯ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СТАВКА</a:t>
                      </a:r>
                      <a:r>
                        <a:rPr lang="ru-RU" sz="1000" b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, </a:t>
                      </a:r>
                      <a:r>
                        <a:rPr lang="ru-RU" sz="1000" b="1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%.</a:t>
                      </a:r>
                      <a:endParaRPr lang="ru-RU" sz="1000" b="1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9951905"/>
                  </a:ext>
                </a:extLst>
              </a:tr>
              <a:tr h="1114498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7.</a:t>
                      </a:r>
                      <a:endParaRPr lang="en-US" sz="1200" b="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В отношении земельных участков общего пользования, не используемых в предпринимательской деятельности и предназначенных для общего использования собственниками гаражей в границах территории, предоставленной или выделенной иным способом гаражному кооперативу либо иной организации, при которой был организован гаражный кооператив, для размещения гаражей</a:t>
                      </a:r>
                      <a:endParaRPr lang="en-US" sz="1200" b="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0,3%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600892129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8.</a:t>
                      </a:r>
                      <a:endParaRPr lang="en-US" sz="1200" b="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В отношении прочих земельных участков</a:t>
                      </a:r>
                      <a:endParaRPr lang="en-US" sz="1200" b="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1,5%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47883093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F94E74E7-E54C-4C62-AE2F-597B4B357FF9}"/>
              </a:ext>
            </a:extLst>
          </p:cNvPr>
          <p:cNvSpPr txBox="1"/>
          <p:nvPr/>
        </p:nvSpPr>
        <p:spPr>
          <a:xfrm>
            <a:off x="557646" y="7977336"/>
            <a:ext cx="5865093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Bef>
                <a:spcPts val="1200"/>
              </a:spcBef>
              <a:spcAft>
                <a:spcPts val="800"/>
              </a:spcAft>
            </a:pPr>
            <a:r>
              <a:rPr lang="ru-RU" sz="1500" dirty="0" smtClean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Подробную 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информацию об установленных налоговых ставках и льготах можно узнать, воспользовавшись информационным ресурсом: </a:t>
            </a: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«Справочная информация о ставках и льготах по имущественным налогам»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 на сайте ФНС России.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7CE8AB19-613B-434D-A6F1-0F1A9FB06004}"/>
              </a:ext>
            </a:extLst>
          </p:cNvPr>
          <p:cNvSpPr txBox="1"/>
          <p:nvPr/>
        </p:nvSpPr>
        <p:spPr>
          <a:xfrm>
            <a:off x="540207" y="4016896"/>
            <a:ext cx="5926286" cy="374461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800"/>
              </a:spcAft>
            </a:pP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НАЛОГОВЫЕ ЛЬГОТЫ 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на налоговый период </a:t>
            </a:r>
            <a:r>
              <a:rPr lang="ru-RU" sz="1500" dirty="0" smtClean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2022 года</a:t>
            </a:r>
          </a:p>
          <a:p>
            <a:pPr algn="just">
              <a:spcAft>
                <a:spcPts val="800"/>
              </a:spcAft>
            </a:pPr>
            <a:r>
              <a:rPr lang="ru-RU" sz="1500" dirty="0" smtClean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Налоговая база уменьшается на величину кадастровой стоимости </a:t>
            </a:r>
            <a:r>
              <a:rPr lang="ru-RU" sz="1500" b="1" dirty="0" smtClean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600 квадратных метров</a:t>
            </a:r>
            <a:r>
              <a:rPr lang="ru-RU" sz="1500" dirty="0" smtClean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 площади земельного участка, находящегося в собственности, постоянном (бессрочном) пользовании или пожизненном наследуемом владении налогоплательщиков, относящихся к одной из следующих категорий:</a:t>
            </a:r>
          </a:p>
          <a:p>
            <a:pPr algn="just">
              <a:spcAft>
                <a:spcPts val="800"/>
              </a:spcAft>
            </a:pPr>
            <a:r>
              <a:rPr lang="ru-RU" sz="1500" dirty="0" smtClean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-  инвалидов </a:t>
            </a:r>
            <a:r>
              <a:rPr lang="en-US" sz="1500" dirty="0" smtClean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III </a:t>
            </a:r>
            <a:r>
              <a:rPr lang="ru-RU" sz="1500" dirty="0" smtClean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группы инвалидности;</a:t>
            </a:r>
          </a:p>
          <a:p>
            <a:pPr algn="just">
              <a:spcAft>
                <a:spcPts val="800"/>
              </a:spcAft>
            </a:pPr>
            <a:r>
              <a:rPr lang="ru-RU" sz="1500" dirty="0" smtClean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- членов малоимущих семей, а также одиноко проживающих малоимущих граждан на основании справки, выданной муниципальным учреждением «Управление социальной поддержки населения администрации города Пятигорска».</a:t>
            </a:r>
          </a:p>
          <a:p>
            <a:pPr algn="just">
              <a:spcAft>
                <a:spcPts val="800"/>
              </a:spcAft>
            </a:pP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Уменьшение налоговой базы </a:t>
            </a:r>
            <a:r>
              <a:rPr lang="ru-RU" sz="1500" dirty="0" smtClean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(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налоговый вычет) производится в отношении одного земельного участка по выбору налогоплательщика.</a:t>
            </a:r>
          </a:p>
          <a:p>
            <a:pPr marL="285750" indent="-285750">
              <a:spcAft>
                <a:spcPts val="800"/>
              </a:spcAft>
              <a:buFontTx/>
              <a:buChar char="-"/>
            </a:pPr>
            <a:endParaRPr lang="ru-RU" sz="1500" dirty="0">
              <a:solidFill>
                <a:schemeClr val="tx1">
                  <a:lumMod val="50000"/>
                </a:schemeClr>
              </a:solidFill>
              <a:latin typeface="Roboto Condensed" pitchFamily="2" charset="0"/>
              <a:ea typeface="Roboto Condensed" pitchFamily="2" charset="0"/>
              <a:cs typeface="Roboto" panose="02000000000000000000" pitchFamily="2" charset="0"/>
            </a:endParaRPr>
          </a:p>
        </p:txBody>
      </p:sp>
      <p:sp>
        <p:nvSpPr>
          <p:cNvPr id="15" name="Rectangle 20">
            <a:extLst>
              <a:ext uri="{FF2B5EF4-FFF2-40B4-BE49-F238E27FC236}">
                <a16:creationId xmlns="" xmlns:a16="http://schemas.microsoft.com/office/drawing/2014/main" id="{2562FC3E-378E-4819-9730-BECACEA1D897}"/>
              </a:ext>
            </a:extLst>
          </p:cNvPr>
          <p:cNvSpPr/>
          <p:nvPr/>
        </p:nvSpPr>
        <p:spPr>
          <a:xfrm>
            <a:off x="0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19" name="Rectangle 21">
            <a:extLst>
              <a:ext uri="{FF2B5EF4-FFF2-40B4-BE49-F238E27FC236}">
                <a16:creationId xmlns="" xmlns:a16="http://schemas.microsoft.com/office/drawing/2014/main" id="{1E95966E-EEB7-47D4-B8B2-323A53C7AF4D}"/>
              </a:ext>
            </a:extLst>
          </p:cNvPr>
          <p:cNvSpPr/>
          <p:nvPr/>
        </p:nvSpPr>
        <p:spPr>
          <a:xfrm>
            <a:off x="4572404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pic>
        <p:nvPicPr>
          <p:cNvPr id="30" name="Graphic 9">
            <a:extLst>
              <a:ext uri="{FF2B5EF4-FFF2-40B4-BE49-F238E27FC236}">
                <a16:creationId xmlns="" xmlns:a16="http://schemas.microsoft.com/office/drawing/2014/main" id="{A5D74CCF-F12B-4ADA-AC25-88D0B4EA2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9082" y="9264241"/>
            <a:ext cx="1656000" cy="527519"/>
          </a:xfrm>
          <a:prstGeom prst="rect">
            <a:avLst/>
          </a:prstGeom>
        </p:spPr>
      </p:pic>
      <p:grpSp>
        <p:nvGrpSpPr>
          <p:cNvPr id="31" name="Group 23">
            <a:extLst>
              <a:ext uri="{FF2B5EF4-FFF2-40B4-BE49-F238E27FC236}">
                <a16:creationId xmlns="" xmlns:a16="http://schemas.microsoft.com/office/drawing/2014/main" id="{CD812ED9-4CB8-4163-B5F4-085C157A91B6}"/>
              </a:ext>
            </a:extLst>
          </p:cNvPr>
          <p:cNvGrpSpPr/>
          <p:nvPr/>
        </p:nvGrpSpPr>
        <p:grpSpPr>
          <a:xfrm>
            <a:off x="4689140" y="9223742"/>
            <a:ext cx="1927173" cy="488607"/>
            <a:chOff x="4778191" y="9206758"/>
            <a:chExt cx="1927173" cy="488607"/>
          </a:xfrm>
        </p:grpSpPr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6824FA0A-C2CA-4B18-BCAD-BC4C3BA12BCE}"/>
                </a:ext>
              </a:extLst>
            </p:cNvPr>
            <p:cNvSpPr txBox="1"/>
            <p:nvPr/>
          </p:nvSpPr>
          <p:spPr>
            <a:xfrm>
              <a:off x="4778191" y="9206758"/>
              <a:ext cx="1927173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1760969">
                <a:defRPr/>
              </a:pPr>
              <a:r>
                <a:rPr lang="ru-RU" sz="1000" dirty="0">
                  <a:solidFill>
                    <a:schemeClr val="tx1">
                      <a:lumMod val="50000"/>
                    </a:schemeClr>
                  </a:solidFill>
                  <a:latin typeface="Roboto Condensed" pitchFamily="2" charset="0"/>
                  <a:ea typeface="Roboto Condensed" pitchFamily="2" charset="0"/>
                </a:rPr>
                <a:t>ТЕЛЕФОН «ГОРЯЧЕЙ ЛИНИИ» 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="" xmlns:a16="http://schemas.microsoft.com/office/drawing/2014/main" id="{F7C541CF-F523-41B4-9BC7-902E992A3521}"/>
                </a:ext>
              </a:extLst>
            </p:cNvPr>
            <p:cNvSpPr txBox="1"/>
            <p:nvPr/>
          </p:nvSpPr>
          <p:spPr>
            <a:xfrm>
              <a:off x="4778191" y="9479921"/>
              <a:ext cx="1927173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1760969">
                <a:defRPr/>
              </a:pPr>
              <a:r>
                <a:rPr lang="ru-RU" sz="1400" b="1" dirty="0">
                  <a:solidFill>
                    <a:schemeClr val="tx1">
                      <a:lumMod val="50000"/>
                    </a:schemeClr>
                  </a:solidFill>
                  <a:latin typeface="Roboto Condensed" pitchFamily="2" charset="0"/>
                  <a:ea typeface="Roboto Condensed" pitchFamily="2" charset="0"/>
                </a:rPr>
                <a:t>8 (800) 222-22-22</a:t>
              </a:r>
            </a:p>
          </p:txBody>
        </p:sp>
      </p:grpSp>
      <p:sp>
        <p:nvSpPr>
          <p:cNvPr id="34" name="Rectangle 26">
            <a:extLst>
              <a:ext uri="{FF2B5EF4-FFF2-40B4-BE49-F238E27FC236}">
                <a16:creationId xmlns="" xmlns:a16="http://schemas.microsoft.com/office/drawing/2014/main" id="{D25DF179-23F2-45BA-9EE3-6D094F3F2078}"/>
              </a:ext>
            </a:extLst>
          </p:cNvPr>
          <p:cNvSpPr/>
          <p:nvPr/>
        </p:nvSpPr>
        <p:spPr>
          <a:xfrm>
            <a:off x="2286201" y="9150000"/>
            <a:ext cx="2285596" cy="756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1C4B9A77-9A7B-4070-A0EC-608575301D5B}"/>
              </a:ext>
            </a:extLst>
          </p:cNvPr>
          <p:cNvSpPr txBox="1"/>
          <p:nvPr/>
        </p:nvSpPr>
        <p:spPr>
          <a:xfrm>
            <a:off x="2600522" y="9451056"/>
            <a:ext cx="1656957" cy="153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WWW.NALOG.GOV.RU</a:t>
            </a:r>
            <a:endParaRPr lang="ru-RU" sz="1000" b="1" dirty="0">
              <a:solidFill>
                <a:schemeClr val="tx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45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C4C03556-B12C-4204-80A2-2A886DD73FEA}"/>
              </a:ext>
            </a:extLst>
          </p:cNvPr>
          <p:cNvSpPr/>
          <p:nvPr/>
        </p:nvSpPr>
        <p:spPr>
          <a:xfrm>
            <a:off x="0" y="-1"/>
            <a:ext cx="6858000" cy="1950321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C3AB1715-0DF4-475E-945E-687D64AE107A}"/>
              </a:ext>
            </a:extLst>
          </p:cNvPr>
          <p:cNvSpPr txBox="1"/>
          <p:nvPr/>
        </p:nvSpPr>
        <p:spPr>
          <a:xfrm>
            <a:off x="527050" y="484174"/>
            <a:ext cx="5926286" cy="722261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>
              <a:spcAft>
                <a:spcPts val="1200"/>
              </a:spcAft>
            </a:pP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ПОРЯДОК ПРЕДОСТАВЛЕНИЯ ЛЬГОТ</a:t>
            </a:r>
          </a:p>
          <a:p>
            <a:pPr algn="just">
              <a:spcAft>
                <a:spcPts val="1200"/>
              </a:spcAft>
            </a:pP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Убедившись, что налогоплательщик относится к категориям лиц, имеющим право на налоговую льготу, но льгота не учтена в налоговом уведомлении или возникла впервые, целесообразно подать в любой налоговый орган заявление о предоставлении льготы по транспортному налогу, земельному налогу, налогу на имущество физических лиц, а также  документы, подтверждающие право на налоговую льготу.</a:t>
            </a:r>
          </a:p>
          <a:p>
            <a:pPr algn="just">
              <a:spcAft>
                <a:spcPts val="1200"/>
              </a:spcAft>
            </a:pP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Способы подачи: 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через «Личный кабинет налогоплательщика»; почтовым сообщением в налоговую инспекцию; путем личного обращения в любую налоговую инспекцию; через МФЦ, с которым налоговым органом заключено соглашение о возможности оказания соответствующей услуги. </a:t>
            </a:r>
          </a:p>
          <a:p>
            <a:pPr algn="just">
              <a:spcAft>
                <a:spcPts val="1200"/>
              </a:spcAft>
            </a:pP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Результат рассмотрения: 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уведомление о предоставлении налоговой льготы либо сообщение об отказе от предоставления налоговой льготы с указанием оснований отказа (направляется налогоплательщику способом, указанным в заявлении).</a:t>
            </a:r>
          </a:p>
          <a:p>
            <a:pPr algn="just">
              <a:spcAft>
                <a:spcPts val="1200"/>
              </a:spcAft>
            </a:pP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Льгота без заявления 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(в случае, если налогоплательщик, имеющий право на налоговую льготу, не представил в налоговый орган заявление или не сообщил об отказе от применения налоговой льготы) предоставляется налоговым органом на основании сведений, полученных налоговым органом в соответствии с федеральным законом, начиная с налогового периода, в котором у налогоплательщика - физического лица возникло право на налоговую льготу.</a:t>
            </a:r>
          </a:p>
        </p:txBody>
      </p:sp>
      <p:sp>
        <p:nvSpPr>
          <p:cNvPr id="13" name="Rectangle 20">
            <a:extLst>
              <a:ext uri="{FF2B5EF4-FFF2-40B4-BE49-F238E27FC236}">
                <a16:creationId xmlns="" xmlns:a16="http://schemas.microsoft.com/office/drawing/2014/main" id="{2562FC3E-378E-4819-9730-BECACEA1D897}"/>
              </a:ext>
            </a:extLst>
          </p:cNvPr>
          <p:cNvSpPr/>
          <p:nvPr/>
        </p:nvSpPr>
        <p:spPr>
          <a:xfrm>
            <a:off x="0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14" name="Rectangle 21">
            <a:extLst>
              <a:ext uri="{FF2B5EF4-FFF2-40B4-BE49-F238E27FC236}">
                <a16:creationId xmlns="" xmlns:a16="http://schemas.microsoft.com/office/drawing/2014/main" id="{1E95966E-EEB7-47D4-B8B2-323A53C7AF4D}"/>
              </a:ext>
            </a:extLst>
          </p:cNvPr>
          <p:cNvSpPr/>
          <p:nvPr/>
        </p:nvSpPr>
        <p:spPr>
          <a:xfrm>
            <a:off x="4572404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pic>
        <p:nvPicPr>
          <p:cNvPr id="15" name="Graphic 9">
            <a:extLst>
              <a:ext uri="{FF2B5EF4-FFF2-40B4-BE49-F238E27FC236}">
                <a16:creationId xmlns="" xmlns:a16="http://schemas.microsoft.com/office/drawing/2014/main" id="{A5D74CCF-F12B-4ADA-AC25-88D0B4EA2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9082" y="9264241"/>
            <a:ext cx="1656000" cy="527519"/>
          </a:xfrm>
          <a:prstGeom prst="rect">
            <a:avLst/>
          </a:prstGeom>
        </p:spPr>
      </p:pic>
      <p:grpSp>
        <p:nvGrpSpPr>
          <p:cNvPr id="16" name="Group 23">
            <a:extLst>
              <a:ext uri="{FF2B5EF4-FFF2-40B4-BE49-F238E27FC236}">
                <a16:creationId xmlns="" xmlns:a16="http://schemas.microsoft.com/office/drawing/2014/main" id="{CD812ED9-4CB8-4163-B5F4-085C157A91B6}"/>
              </a:ext>
            </a:extLst>
          </p:cNvPr>
          <p:cNvGrpSpPr/>
          <p:nvPr/>
        </p:nvGrpSpPr>
        <p:grpSpPr>
          <a:xfrm>
            <a:off x="4689140" y="9223742"/>
            <a:ext cx="1927173" cy="488607"/>
            <a:chOff x="4778191" y="9206758"/>
            <a:chExt cx="1927173" cy="488607"/>
          </a:xfrm>
        </p:grpSpPr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6824FA0A-C2CA-4B18-BCAD-BC4C3BA12BCE}"/>
                </a:ext>
              </a:extLst>
            </p:cNvPr>
            <p:cNvSpPr txBox="1"/>
            <p:nvPr/>
          </p:nvSpPr>
          <p:spPr>
            <a:xfrm>
              <a:off x="4778191" y="9206758"/>
              <a:ext cx="1927173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r" defTabSz="1760969">
                <a:defRPr/>
              </a:pPr>
              <a:r>
                <a:rPr lang="ru-RU" sz="1000" dirty="0">
                  <a:solidFill>
                    <a:schemeClr val="tx1">
                      <a:lumMod val="50000"/>
                    </a:schemeClr>
                  </a:solidFill>
                  <a:latin typeface="Roboto Condensed" pitchFamily="2" charset="0"/>
                  <a:ea typeface="Roboto Condensed" pitchFamily="2" charset="0"/>
                </a:rPr>
                <a:t>ТЕЛЕФОН «ГОРЯЧЕЙ ЛИНИИ» 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="" xmlns:a16="http://schemas.microsoft.com/office/drawing/2014/main" id="{F7C541CF-F523-41B4-9BC7-902E992A3521}"/>
                </a:ext>
              </a:extLst>
            </p:cNvPr>
            <p:cNvSpPr txBox="1"/>
            <p:nvPr/>
          </p:nvSpPr>
          <p:spPr>
            <a:xfrm>
              <a:off x="4778191" y="9479921"/>
              <a:ext cx="1927173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1760969">
                <a:defRPr/>
              </a:pPr>
              <a:r>
                <a:rPr lang="ru-RU" sz="1400" b="1" dirty="0">
                  <a:solidFill>
                    <a:schemeClr val="tx1">
                      <a:lumMod val="50000"/>
                    </a:schemeClr>
                  </a:solidFill>
                  <a:latin typeface="Roboto Condensed" pitchFamily="2" charset="0"/>
                  <a:ea typeface="Roboto Condensed" pitchFamily="2" charset="0"/>
                </a:rPr>
                <a:t>8 (800) 222-22-22</a:t>
              </a:r>
            </a:p>
          </p:txBody>
        </p:sp>
      </p:grpSp>
      <p:sp>
        <p:nvSpPr>
          <p:cNvPr id="20" name="Rectangle 26">
            <a:extLst>
              <a:ext uri="{FF2B5EF4-FFF2-40B4-BE49-F238E27FC236}">
                <a16:creationId xmlns="" xmlns:a16="http://schemas.microsoft.com/office/drawing/2014/main" id="{D25DF179-23F2-45BA-9EE3-6D094F3F2078}"/>
              </a:ext>
            </a:extLst>
          </p:cNvPr>
          <p:cNvSpPr/>
          <p:nvPr/>
        </p:nvSpPr>
        <p:spPr>
          <a:xfrm>
            <a:off x="2286201" y="9150000"/>
            <a:ext cx="2285596" cy="756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1C4B9A77-9A7B-4070-A0EC-608575301D5B}"/>
              </a:ext>
            </a:extLst>
          </p:cNvPr>
          <p:cNvSpPr txBox="1"/>
          <p:nvPr/>
        </p:nvSpPr>
        <p:spPr>
          <a:xfrm>
            <a:off x="2600522" y="9451056"/>
            <a:ext cx="1656957" cy="153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WWW.NALOG.GOV.RU</a:t>
            </a:r>
            <a:endParaRPr lang="ru-RU" sz="1000" b="1" dirty="0">
              <a:solidFill>
                <a:schemeClr val="tx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15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C4C03556-B12C-4204-80A2-2A886DD73FEA}"/>
              </a:ext>
            </a:extLst>
          </p:cNvPr>
          <p:cNvSpPr/>
          <p:nvPr/>
        </p:nvSpPr>
        <p:spPr>
          <a:xfrm>
            <a:off x="0" y="-1"/>
            <a:ext cx="6858000" cy="1950321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2562FC3E-378E-4819-9730-BECACEA1D897}"/>
              </a:ext>
            </a:extLst>
          </p:cNvPr>
          <p:cNvSpPr/>
          <p:nvPr/>
        </p:nvSpPr>
        <p:spPr>
          <a:xfrm>
            <a:off x="0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1E95966E-EEB7-47D4-B8B2-323A53C7AF4D}"/>
              </a:ext>
            </a:extLst>
          </p:cNvPr>
          <p:cNvSpPr/>
          <p:nvPr/>
        </p:nvSpPr>
        <p:spPr>
          <a:xfrm>
            <a:off x="4572404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D25DF179-23F2-45BA-9EE3-6D094F3F2078}"/>
              </a:ext>
            </a:extLst>
          </p:cNvPr>
          <p:cNvSpPr/>
          <p:nvPr/>
        </p:nvSpPr>
        <p:spPr>
          <a:xfrm>
            <a:off x="2286201" y="9150000"/>
            <a:ext cx="2285596" cy="756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graphicFrame>
        <p:nvGraphicFramePr>
          <p:cNvPr id="12" name="Таблица 5">
            <a:extLst>
              <a:ext uri="{FF2B5EF4-FFF2-40B4-BE49-F238E27FC236}">
                <a16:creationId xmlns="" xmlns:a16="http://schemas.microsoft.com/office/drawing/2014/main" id="{265C5E56-69A5-4C91-9B66-5972BD4A26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19528"/>
              </p:ext>
            </p:extLst>
          </p:nvPr>
        </p:nvGraphicFramePr>
        <p:xfrm>
          <a:off x="419037" y="3440833"/>
          <a:ext cx="6142311" cy="108011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256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61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569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799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6914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28803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52077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-30" dirty="0">
                          <a:effectLst/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Налог</a:t>
                      </a:r>
                      <a:endParaRPr lang="ru-RU" sz="1300" b="1" dirty="0">
                        <a:effectLst/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marL="61296" marR="61296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-30" dirty="0">
                          <a:effectLst/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=</a:t>
                      </a:r>
                      <a:endParaRPr lang="ru-RU" sz="1300" b="1" dirty="0">
                        <a:effectLst/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marL="61296" marR="61296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-30" dirty="0">
                          <a:effectLst/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Налоговая база</a:t>
                      </a:r>
                      <a:endParaRPr lang="ru-RU" sz="1300" b="1" dirty="0">
                        <a:effectLst/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marL="61296" marR="61296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-30" dirty="0">
                          <a:effectLst/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Х</a:t>
                      </a:r>
                      <a:endParaRPr lang="ru-RU" sz="1300" b="1" dirty="0">
                        <a:effectLst/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marL="61296" marR="61296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-30" dirty="0">
                          <a:effectLst/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Налоговая ставка, %</a:t>
                      </a:r>
                      <a:endParaRPr lang="ru-RU" sz="1300" b="1" dirty="0">
                        <a:effectLst/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marL="61296" marR="6129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-30" dirty="0">
                          <a:effectLst/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Х</a:t>
                      </a:r>
                      <a:endParaRPr lang="ru-RU" sz="1300" b="1" dirty="0">
                        <a:effectLst/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marL="61296" marR="61296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-30" dirty="0">
                          <a:effectLst/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Месяцы владения</a:t>
                      </a:r>
                      <a:endParaRPr lang="ru-RU" sz="1300" b="1" dirty="0">
                        <a:effectLst/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marL="61296" marR="6129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-30" dirty="0">
                          <a:effectLst/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Х</a:t>
                      </a:r>
                      <a:endParaRPr lang="ru-RU" sz="1300" b="1" dirty="0">
                        <a:effectLst/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marL="61296" marR="61296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-30" dirty="0">
                          <a:effectLst/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Доля в праве</a:t>
                      </a:r>
                      <a:endParaRPr lang="ru-RU" sz="1300" b="1" dirty="0">
                        <a:effectLst/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marL="61296" marR="61296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-30">
                          <a:effectLst/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Х</a:t>
                      </a:r>
                      <a:endParaRPr lang="ru-RU" sz="1300" b="1">
                        <a:effectLst/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marL="61296" marR="61296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-30" dirty="0">
                          <a:effectLst/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Коэффициенты</a:t>
                      </a:r>
                      <a:endParaRPr lang="ru-RU" sz="1300" b="1" dirty="0">
                        <a:effectLst/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marL="61296" marR="61296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93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-30" dirty="0">
                          <a:effectLst/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100</a:t>
                      </a:r>
                    </a:p>
                  </a:txBody>
                  <a:tcPr marL="61296" marR="6129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spc="-30" dirty="0">
                          <a:effectLst/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12</a:t>
                      </a:r>
                    </a:p>
                  </a:txBody>
                  <a:tcPr marL="61296" marR="6129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5C177A84-C048-42DB-AFD4-4E014AFFEB21}"/>
              </a:ext>
            </a:extLst>
          </p:cNvPr>
          <p:cNvSpPr txBox="1"/>
          <p:nvPr/>
        </p:nvSpPr>
        <p:spPr>
          <a:xfrm>
            <a:off x="527050" y="484175"/>
            <a:ext cx="5926286" cy="295665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>
              <a:spcAft>
                <a:spcPts val="1200"/>
              </a:spcAft>
            </a:pP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ИСЧИСЛЕНИЕ НАЛОГА</a:t>
            </a:r>
          </a:p>
          <a:p>
            <a:pPr algn="just">
              <a:spcAft>
                <a:spcPts val="1200"/>
              </a:spcAft>
            </a:pP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Налог исчисляется на основании сведений органов, осуществляющих государственный кадастровый учет и государственную регистрацию прав на недвижимое имущество (органы Росреестра), сведений нотариусов, органов, осуществляющих регистрацию (миграционный учет) физических лиц (органы МВД России и т.д.), регистрацию актов гражданского состояния (органы ЗАГС и т.д.), органов, осуществляющих выдачу документов, удостоверяющих личность (органы МВД России и т.д.).</a:t>
            </a:r>
            <a:endParaRPr lang="en-US" sz="1500" dirty="0">
              <a:solidFill>
                <a:schemeClr val="tx1">
                  <a:lumMod val="50000"/>
                </a:schemeClr>
              </a:solidFill>
              <a:latin typeface="Roboto Condensed" pitchFamily="2" charset="0"/>
              <a:ea typeface="Roboto Condensed" pitchFamily="2" charset="0"/>
              <a:cs typeface="Roboto" panose="02000000000000000000" pitchFamily="2" charset="0"/>
            </a:endParaRPr>
          </a:p>
          <a:p>
            <a:pPr algn="just">
              <a:spcAft>
                <a:spcPts val="1200"/>
              </a:spcAft>
            </a:pP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ФОРМУЛА РАСЧЕТА НАЛОГА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A56DA7F7-0A22-4384-98C9-1C79A5A7EA1C}"/>
              </a:ext>
            </a:extLst>
          </p:cNvPr>
          <p:cNvSpPr txBox="1"/>
          <p:nvPr/>
        </p:nvSpPr>
        <p:spPr>
          <a:xfrm>
            <a:off x="527050" y="4789475"/>
            <a:ext cx="5926286" cy="178989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>
              <a:spcAft>
                <a:spcPts val="1200"/>
              </a:spcAft>
            </a:pP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НАЛОГОВЫЕ ВЫЧЕТЫ</a:t>
            </a:r>
            <a:endParaRPr lang="en-US" sz="1500" b="1" dirty="0">
              <a:solidFill>
                <a:schemeClr val="tx1">
                  <a:lumMod val="50000"/>
                </a:schemeClr>
              </a:solidFill>
              <a:latin typeface="Roboto Condensed" pitchFamily="2" charset="0"/>
              <a:ea typeface="Roboto Condensed" pitchFamily="2" charset="0"/>
              <a:cs typeface="Roboto" panose="02000000000000000000" pitchFamily="2" charset="0"/>
            </a:endParaRPr>
          </a:p>
          <a:p>
            <a:pPr algn="just">
              <a:spcAft>
                <a:spcPts val="1200"/>
              </a:spcAft>
            </a:pP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Налоговая база уменьшается на величину кадастровой стоимости </a:t>
            </a: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600 квадратных метров 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площади земельного участка, находящегося в собственности, постоянном (бессрочном) пользовании или пожизненном наследуемом владении налогоплательщиков, относящихся к одной из следующих категорий:</a:t>
            </a:r>
            <a:endParaRPr lang="ru-RU" sz="1500" b="1" dirty="0">
              <a:solidFill>
                <a:schemeClr val="tx1">
                  <a:lumMod val="50000"/>
                </a:schemeClr>
              </a:solidFill>
              <a:latin typeface="Roboto Condensed" pitchFamily="2" charset="0"/>
              <a:ea typeface="Roboto Condensed" pitchFamily="2" charset="0"/>
              <a:cs typeface="Roboto" panose="02000000000000000000" pitchFamily="2" charset="0"/>
            </a:endParaRPr>
          </a:p>
        </p:txBody>
      </p:sp>
      <p:graphicFrame>
        <p:nvGraphicFramePr>
          <p:cNvPr id="16" name="Table 3">
            <a:extLst>
              <a:ext uri="{FF2B5EF4-FFF2-40B4-BE49-F238E27FC236}">
                <a16:creationId xmlns="" xmlns:a16="http://schemas.microsoft.com/office/drawing/2014/main" id="{4152E0B1-C064-4B2B-BA79-06D560D138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310093"/>
              </p:ext>
            </p:extLst>
          </p:nvPr>
        </p:nvGraphicFramePr>
        <p:xfrm>
          <a:off x="527050" y="6707112"/>
          <a:ext cx="5926286" cy="1778000"/>
        </p:xfrm>
        <a:graphic>
          <a:graphicData uri="http://schemas.openxmlformats.org/drawingml/2006/table">
            <a:tbl>
              <a:tblPr bandRow="1">
                <a:tableStyleId>{8EC20E35-A176-4012-BC5E-935CFFF8708E}</a:tableStyleId>
              </a:tblPr>
              <a:tblGrid>
                <a:gridCol w="453678">
                  <a:extLst>
                    <a:ext uri="{9D8B030D-6E8A-4147-A177-3AD203B41FA5}">
                      <a16:colId xmlns="" xmlns:a16="http://schemas.microsoft.com/office/drawing/2014/main" val="1980982803"/>
                    </a:ext>
                  </a:extLst>
                </a:gridCol>
                <a:gridCol w="5472608">
                  <a:extLst>
                    <a:ext uri="{9D8B030D-6E8A-4147-A177-3AD203B41FA5}">
                      <a16:colId xmlns="" xmlns:a16="http://schemas.microsoft.com/office/drawing/2014/main" val="21600937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1.</a:t>
                      </a:r>
                      <a:endParaRPr lang="en-US" sz="1200" b="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Героев Советского Союза, Героев Российской Федерации, полных кавалеров ордена Славы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600892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2.</a:t>
                      </a:r>
                      <a:endParaRPr lang="en-US" sz="1200" b="0" dirty="0">
                        <a:solidFill>
                          <a:schemeClr val="tx1">
                            <a:lumMod val="50000"/>
                          </a:schemeClr>
                        </a:solidFill>
                        <a:latin typeface="Roboto Condensed" pitchFamily="2" charset="0"/>
                        <a:ea typeface="Roboto Condensed" pitchFamily="2" charset="0"/>
                        <a:cs typeface="Roboto" panose="02000000000000000000" pitchFamily="2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Инвалидов I и II групп инвалидности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47883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3.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Инвалидов с детства, детей-инвалидов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753730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4.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411355425"/>
                  </a:ext>
                </a:extLst>
              </a:tr>
            </a:tbl>
          </a:graphicData>
        </a:graphic>
      </p:graphicFrame>
      <p:sp>
        <p:nvSpPr>
          <p:cNvPr id="18" name="Rectangle 20">
            <a:extLst>
              <a:ext uri="{FF2B5EF4-FFF2-40B4-BE49-F238E27FC236}">
                <a16:creationId xmlns="" xmlns:a16="http://schemas.microsoft.com/office/drawing/2014/main" id="{2562FC3E-378E-4819-9730-BECACEA1D897}"/>
              </a:ext>
            </a:extLst>
          </p:cNvPr>
          <p:cNvSpPr/>
          <p:nvPr/>
        </p:nvSpPr>
        <p:spPr>
          <a:xfrm>
            <a:off x="0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19" name="Rectangle 21">
            <a:extLst>
              <a:ext uri="{FF2B5EF4-FFF2-40B4-BE49-F238E27FC236}">
                <a16:creationId xmlns="" xmlns:a16="http://schemas.microsoft.com/office/drawing/2014/main" id="{1E95966E-EEB7-47D4-B8B2-323A53C7AF4D}"/>
              </a:ext>
            </a:extLst>
          </p:cNvPr>
          <p:cNvSpPr/>
          <p:nvPr/>
        </p:nvSpPr>
        <p:spPr>
          <a:xfrm>
            <a:off x="4572404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pic>
        <p:nvPicPr>
          <p:cNvPr id="20" name="Graphic 9">
            <a:extLst>
              <a:ext uri="{FF2B5EF4-FFF2-40B4-BE49-F238E27FC236}">
                <a16:creationId xmlns="" xmlns:a16="http://schemas.microsoft.com/office/drawing/2014/main" id="{A5D74CCF-F12B-4ADA-AC25-88D0B4EA2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9082" y="9264241"/>
            <a:ext cx="1656000" cy="527519"/>
          </a:xfrm>
          <a:prstGeom prst="rect">
            <a:avLst/>
          </a:prstGeom>
        </p:spPr>
      </p:pic>
      <p:grpSp>
        <p:nvGrpSpPr>
          <p:cNvPr id="29" name="Group 23">
            <a:extLst>
              <a:ext uri="{FF2B5EF4-FFF2-40B4-BE49-F238E27FC236}">
                <a16:creationId xmlns="" xmlns:a16="http://schemas.microsoft.com/office/drawing/2014/main" id="{CD812ED9-4CB8-4163-B5F4-085C157A91B6}"/>
              </a:ext>
            </a:extLst>
          </p:cNvPr>
          <p:cNvGrpSpPr/>
          <p:nvPr/>
        </p:nvGrpSpPr>
        <p:grpSpPr>
          <a:xfrm>
            <a:off x="4689140" y="9223742"/>
            <a:ext cx="1927173" cy="488607"/>
            <a:chOff x="4778191" y="9206758"/>
            <a:chExt cx="1927173" cy="488607"/>
          </a:xfrm>
        </p:grpSpPr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6824FA0A-C2CA-4B18-BCAD-BC4C3BA12BCE}"/>
                </a:ext>
              </a:extLst>
            </p:cNvPr>
            <p:cNvSpPr txBox="1"/>
            <p:nvPr/>
          </p:nvSpPr>
          <p:spPr>
            <a:xfrm>
              <a:off x="4778191" y="9206758"/>
              <a:ext cx="1927173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1760969">
                <a:defRPr/>
              </a:pPr>
              <a:r>
                <a:rPr lang="ru-RU" sz="1000" dirty="0">
                  <a:solidFill>
                    <a:schemeClr val="tx1">
                      <a:lumMod val="50000"/>
                    </a:schemeClr>
                  </a:solidFill>
                  <a:latin typeface="Roboto Condensed" pitchFamily="2" charset="0"/>
                  <a:ea typeface="Roboto Condensed" pitchFamily="2" charset="0"/>
                </a:rPr>
                <a:t>ТЕЛЕФОН «ГОРЯЧЕЙ ЛИНИИ» 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="" xmlns:a16="http://schemas.microsoft.com/office/drawing/2014/main" id="{F7C541CF-F523-41B4-9BC7-902E992A3521}"/>
                </a:ext>
              </a:extLst>
            </p:cNvPr>
            <p:cNvSpPr txBox="1"/>
            <p:nvPr/>
          </p:nvSpPr>
          <p:spPr>
            <a:xfrm>
              <a:off x="4778191" y="9479921"/>
              <a:ext cx="1927173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1760969">
                <a:defRPr/>
              </a:pPr>
              <a:r>
                <a:rPr lang="ru-RU" sz="1400" b="1" dirty="0">
                  <a:solidFill>
                    <a:schemeClr val="tx1">
                      <a:lumMod val="50000"/>
                    </a:schemeClr>
                  </a:solidFill>
                  <a:latin typeface="Roboto Condensed" pitchFamily="2" charset="0"/>
                  <a:ea typeface="Roboto Condensed" pitchFamily="2" charset="0"/>
                </a:rPr>
                <a:t>8 (800) 222-22-22</a:t>
              </a:r>
            </a:p>
          </p:txBody>
        </p:sp>
      </p:grpSp>
      <p:sp>
        <p:nvSpPr>
          <p:cNvPr id="32" name="Rectangle 26">
            <a:extLst>
              <a:ext uri="{FF2B5EF4-FFF2-40B4-BE49-F238E27FC236}">
                <a16:creationId xmlns="" xmlns:a16="http://schemas.microsoft.com/office/drawing/2014/main" id="{D25DF179-23F2-45BA-9EE3-6D094F3F2078}"/>
              </a:ext>
            </a:extLst>
          </p:cNvPr>
          <p:cNvSpPr/>
          <p:nvPr/>
        </p:nvSpPr>
        <p:spPr>
          <a:xfrm>
            <a:off x="2286201" y="9150000"/>
            <a:ext cx="2285596" cy="756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1C4B9A77-9A7B-4070-A0EC-608575301D5B}"/>
              </a:ext>
            </a:extLst>
          </p:cNvPr>
          <p:cNvSpPr txBox="1"/>
          <p:nvPr/>
        </p:nvSpPr>
        <p:spPr>
          <a:xfrm>
            <a:off x="2600522" y="9451056"/>
            <a:ext cx="1656957" cy="153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WWW.NALOG.GOV.RU</a:t>
            </a:r>
            <a:endParaRPr lang="ru-RU" sz="1000" b="1" dirty="0">
              <a:solidFill>
                <a:schemeClr val="tx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02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C4C03556-B12C-4204-80A2-2A886DD73FEA}"/>
              </a:ext>
            </a:extLst>
          </p:cNvPr>
          <p:cNvSpPr/>
          <p:nvPr/>
        </p:nvSpPr>
        <p:spPr>
          <a:xfrm>
            <a:off x="0" y="-1"/>
            <a:ext cx="6858000" cy="1950321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2562FC3E-378E-4819-9730-BECACEA1D897}"/>
              </a:ext>
            </a:extLst>
          </p:cNvPr>
          <p:cNvSpPr/>
          <p:nvPr/>
        </p:nvSpPr>
        <p:spPr>
          <a:xfrm>
            <a:off x="0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1E95966E-EEB7-47D4-B8B2-323A53C7AF4D}"/>
              </a:ext>
            </a:extLst>
          </p:cNvPr>
          <p:cNvSpPr/>
          <p:nvPr/>
        </p:nvSpPr>
        <p:spPr>
          <a:xfrm>
            <a:off x="4572404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pic>
        <p:nvPicPr>
          <p:cNvPr id="23" name="Graphic 9">
            <a:extLst>
              <a:ext uri="{FF2B5EF4-FFF2-40B4-BE49-F238E27FC236}">
                <a16:creationId xmlns="" xmlns:a16="http://schemas.microsoft.com/office/drawing/2014/main" id="{A5D74CCF-F12B-4ADA-AC25-88D0B4EA2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9082" y="9264241"/>
            <a:ext cx="1656000" cy="527519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CD812ED9-4CB8-4163-B5F4-085C157A91B6}"/>
              </a:ext>
            </a:extLst>
          </p:cNvPr>
          <p:cNvGrpSpPr/>
          <p:nvPr/>
        </p:nvGrpSpPr>
        <p:grpSpPr>
          <a:xfrm>
            <a:off x="4571798" y="9223742"/>
            <a:ext cx="2044516" cy="488607"/>
            <a:chOff x="4660849" y="9206758"/>
            <a:chExt cx="2044516" cy="488607"/>
          </a:xfrm>
        </p:grpSpPr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6824FA0A-C2CA-4B18-BCAD-BC4C3BA12BCE}"/>
                </a:ext>
              </a:extLst>
            </p:cNvPr>
            <p:cNvSpPr txBox="1"/>
            <p:nvPr/>
          </p:nvSpPr>
          <p:spPr>
            <a:xfrm>
              <a:off x="4660849" y="9206758"/>
              <a:ext cx="20445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1760969">
                <a:defRPr/>
              </a:pPr>
              <a:r>
                <a:rPr lang="ru-RU" sz="1000" dirty="0">
                  <a:solidFill>
                    <a:schemeClr val="tx1">
                      <a:lumMod val="50000"/>
                    </a:schemeClr>
                  </a:solidFill>
                  <a:latin typeface="Roboto Condensed" pitchFamily="2" charset="0"/>
                  <a:ea typeface="Roboto Condensed" pitchFamily="2" charset="0"/>
                </a:rPr>
                <a:t>ТЕЛЕФОН «ГОРЯЧЕЙ ЛИНИИ» 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F7C541CF-F523-41B4-9BC7-902E992A3521}"/>
                </a:ext>
              </a:extLst>
            </p:cNvPr>
            <p:cNvSpPr txBox="1"/>
            <p:nvPr/>
          </p:nvSpPr>
          <p:spPr>
            <a:xfrm>
              <a:off x="4778191" y="9479921"/>
              <a:ext cx="1927173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1760969">
                <a:defRPr/>
              </a:pPr>
              <a:r>
                <a:rPr lang="ru-RU" sz="1400" b="1" dirty="0">
                  <a:solidFill>
                    <a:schemeClr val="tx1">
                      <a:lumMod val="50000"/>
                    </a:schemeClr>
                  </a:solidFill>
                  <a:latin typeface="Roboto Condensed" pitchFamily="2" charset="0"/>
                  <a:ea typeface="Roboto Condensed" pitchFamily="2" charset="0"/>
                </a:rPr>
                <a:t>8 (800) 222-22-22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D25DF179-23F2-45BA-9EE3-6D094F3F2078}"/>
              </a:ext>
            </a:extLst>
          </p:cNvPr>
          <p:cNvSpPr/>
          <p:nvPr/>
        </p:nvSpPr>
        <p:spPr>
          <a:xfrm>
            <a:off x="2286201" y="9150000"/>
            <a:ext cx="2285596" cy="756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1C4B9A77-9A7B-4070-A0EC-608575301D5B}"/>
              </a:ext>
            </a:extLst>
          </p:cNvPr>
          <p:cNvSpPr txBox="1"/>
          <p:nvPr/>
        </p:nvSpPr>
        <p:spPr>
          <a:xfrm>
            <a:off x="2600522" y="9451056"/>
            <a:ext cx="1656957" cy="153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WWW.NALOG.GOV.RU</a:t>
            </a:r>
            <a:endParaRPr lang="ru-RU" sz="1000" b="1" dirty="0">
              <a:solidFill>
                <a:schemeClr val="tx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graphicFrame>
        <p:nvGraphicFramePr>
          <p:cNvPr id="13" name="Table 3">
            <a:extLst>
              <a:ext uri="{FF2B5EF4-FFF2-40B4-BE49-F238E27FC236}">
                <a16:creationId xmlns="" xmlns:a16="http://schemas.microsoft.com/office/drawing/2014/main" id="{9F4FD486-8B71-4EC8-A218-BDBF2A8302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297785"/>
              </p:ext>
            </p:extLst>
          </p:nvPr>
        </p:nvGraphicFramePr>
        <p:xfrm>
          <a:off x="527050" y="416496"/>
          <a:ext cx="5926286" cy="6802120"/>
        </p:xfrm>
        <a:graphic>
          <a:graphicData uri="http://schemas.openxmlformats.org/drawingml/2006/table">
            <a:tbl>
              <a:tblPr bandRow="1">
                <a:tableStyleId>{8EC20E35-A176-4012-BC5E-935CFFF8708E}</a:tableStyleId>
              </a:tblPr>
              <a:tblGrid>
                <a:gridCol w="453678">
                  <a:extLst>
                    <a:ext uri="{9D8B030D-6E8A-4147-A177-3AD203B41FA5}">
                      <a16:colId xmlns="" xmlns:a16="http://schemas.microsoft.com/office/drawing/2014/main" val="1980982803"/>
                    </a:ext>
                  </a:extLst>
                </a:gridCol>
                <a:gridCol w="5472608">
                  <a:extLst>
                    <a:ext uri="{9D8B030D-6E8A-4147-A177-3AD203B41FA5}">
                      <a16:colId xmlns="" xmlns:a16="http://schemas.microsoft.com/office/drawing/2014/main" val="21600937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5.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Физических лиц, имеющих право на получение социальной поддержки в соответствии с Законом Российской Федерации «О социальной защите граждан, подвергшихся воздействию радиации вследствие катастрофы на Чернобыльской АЭС», в соответствии с Федеральным законом «О социальной защите граждан Российской Федерации, подвергшихся воздействию радиации вследствие аварии в 1957 году на производственном объединении «Маяк» и сбросов радиоактивных отходов в реку Теча» и в соответствии с Федеральным законом «О социальных гарантиях гражданам, подвергшимся радиационному воздействию вследствие ядерных испытаний на Семипалатинском полигоне»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600892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6.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47883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7.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Физических лиц, получивших или перенесших лучевую болезнь или ставших инвалидами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753730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8.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Пенсионеров, получающих пенсии, назначаемые в порядке, установленном пенсионным законодательством, а также лиц, достигших возраста 60 и 55 лет (соответственно мужчины и женщины), которым в соответствии с законодательством Российской Федерации выплачивается ежемесячное пожизненное содержание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411355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9.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Физических лиц, соответствующих условиям, необходимым для назначения пенсии в соответствии с законодательством Российской Федерации, действовавшим на 31 декабря 2018 года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546811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10.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Roboto Condensed" pitchFamily="2" charset="0"/>
                          <a:ea typeface="Roboto Condensed" pitchFamily="2" charset="0"/>
                          <a:cs typeface="Roboto" panose="02000000000000000000" pitchFamily="2" charset="0"/>
                        </a:rPr>
                        <a:t>Физических лиц, имеющих трех и более несовершеннолетних детей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619604400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CDCE0D59-A222-408F-A09F-83DAEF6CA3B0}"/>
              </a:ext>
            </a:extLst>
          </p:cNvPr>
          <p:cNvSpPr txBox="1"/>
          <p:nvPr/>
        </p:nvSpPr>
        <p:spPr>
          <a:xfrm>
            <a:off x="527050" y="8148935"/>
            <a:ext cx="5926286" cy="4616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Уменьшение налоговой базы (налоговый вычет) производится в отношении одного земельного участка по выбору налогоплательщика.</a:t>
            </a:r>
            <a:endParaRPr lang="ru-RU" sz="1500" b="1" dirty="0">
              <a:solidFill>
                <a:schemeClr val="tx1">
                  <a:lumMod val="50000"/>
                </a:schemeClr>
              </a:solidFill>
              <a:latin typeface="Roboto Condensed" pitchFamily="2" charset="0"/>
              <a:ea typeface="Roboto Condensed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2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C4C03556-B12C-4204-80A2-2A886DD73FEA}"/>
              </a:ext>
            </a:extLst>
          </p:cNvPr>
          <p:cNvSpPr/>
          <p:nvPr/>
        </p:nvSpPr>
        <p:spPr>
          <a:xfrm>
            <a:off x="0" y="-1"/>
            <a:ext cx="6858000" cy="1950321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2562FC3E-378E-4819-9730-BECACEA1D897}"/>
              </a:ext>
            </a:extLst>
          </p:cNvPr>
          <p:cNvSpPr/>
          <p:nvPr/>
        </p:nvSpPr>
        <p:spPr>
          <a:xfrm>
            <a:off x="0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1E95966E-EEB7-47D4-B8B2-323A53C7AF4D}"/>
              </a:ext>
            </a:extLst>
          </p:cNvPr>
          <p:cNvSpPr/>
          <p:nvPr/>
        </p:nvSpPr>
        <p:spPr>
          <a:xfrm>
            <a:off x="4572404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pic>
        <p:nvPicPr>
          <p:cNvPr id="23" name="Graphic 9">
            <a:extLst>
              <a:ext uri="{FF2B5EF4-FFF2-40B4-BE49-F238E27FC236}">
                <a16:creationId xmlns="" xmlns:a16="http://schemas.microsoft.com/office/drawing/2014/main" id="{A5D74CCF-F12B-4ADA-AC25-88D0B4EA2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9082" y="9264241"/>
            <a:ext cx="1656000" cy="527519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CD812ED9-4CB8-4163-B5F4-085C157A91B6}"/>
              </a:ext>
            </a:extLst>
          </p:cNvPr>
          <p:cNvGrpSpPr/>
          <p:nvPr/>
        </p:nvGrpSpPr>
        <p:grpSpPr>
          <a:xfrm>
            <a:off x="4572404" y="9223742"/>
            <a:ext cx="2043909" cy="488607"/>
            <a:chOff x="4661455" y="9206758"/>
            <a:chExt cx="2043909" cy="488607"/>
          </a:xfrm>
        </p:grpSpPr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6824FA0A-C2CA-4B18-BCAD-BC4C3BA12BCE}"/>
                </a:ext>
              </a:extLst>
            </p:cNvPr>
            <p:cNvSpPr txBox="1"/>
            <p:nvPr/>
          </p:nvSpPr>
          <p:spPr>
            <a:xfrm>
              <a:off x="4661455" y="9206758"/>
              <a:ext cx="2043909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1760969">
                <a:defRPr/>
              </a:pPr>
              <a:r>
                <a:rPr lang="ru-RU" sz="1000" dirty="0">
                  <a:solidFill>
                    <a:schemeClr val="tx1">
                      <a:lumMod val="50000"/>
                    </a:schemeClr>
                  </a:solidFill>
                  <a:latin typeface="Roboto Condensed" pitchFamily="2" charset="0"/>
                  <a:ea typeface="Roboto Condensed" pitchFamily="2" charset="0"/>
                </a:rPr>
                <a:t>ТЕЛЕФОН «ГОРЯЧЕЙ ЛИНИИ» 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F7C541CF-F523-41B4-9BC7-902E992A3521}"/>
                </a:ext>
              </a:extLst>
            </p:cNvPr>
            <p:cNvSpPr txBox="1"/>
            <p:nvPr/>
          </p:nvSpPr>
          <p:spPr>
            <a:xfrm>
              <a:off x="4778191" y="9479921"/>
              <a:ext cx="1927173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1760969">
                <a:defRPr/>
              </a:pPr>
              <a:r>
                <a:rPr lang="ru-RU" sz="1400" b="1" dirty="0">
                  <a:solidFill>
                    <a:schemeClr val="tx1">
                      <a:lumMod val="50000"/>
                    </a:schemeClr>
                  </a:solidFill>
                  <a:latin typeface="Roboto Condensed" pitchFamily="2" charset="0"/>
                  <a:ea typeface="Roboto Condensed" pitchFamily="2" charset="0"/>
                </a:rPr>
                <a:t>8 (800) 222-22-22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D25DF179-23F2-45BA-9EE3-6D094F3F2078}"/>
              </a:ext>
            </a:extLst>
          </p:cNvPr>
          <p:cNvSpPr/>
          <p:nvPr/>
        </p:nvSpPr>
        <p:spPr>
          <a:xfrm>
            <a:off x="2286201" y="9150000"/>
            <a:ext cx="2285596" cy="756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1C4B9A77-9A7B-4070-A0EC-608575301D5B}"/>
              </a:ext>
            </a:extLst>
          </p:cNvPr>
          <p:cNvSpPr txBox="1"/>
          <p:nvPr/>
        </p:nvSpPr>
        <p:spPr>
          <a:xfrm>
            <a:off x="2600522" y="9451056"/>
            <a:ext cx="1656957" cy="153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WWW.NALOG.GOV.RU</a:t>
            </a:r>
            <a:endParaRPr lang="ru-RU" sz="1000" b="1" dirty="0">
              <a:solidFill>
                <a:schemeClr val="tx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CD8B1A2C-80D9-4F48-A544-816B602A0151}"/>
              </a:ext>
            </a:extLst>
          </p:cNvPr>
          <p:cNvSpPr txBox="1"/>
          <p:nvPr/>
        </p:nvSpPr>
        <p:spPr>
          <a:xfrm>
            <a:off x="527050" y="484174"/>
            <a:ext cx="5926286" cy="730969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При непредставлении налогоплательщиком, имеющим право на применение налогового вычета, уведомления о выбранном земельном участке налоговый вычет предоставляется в отношении одного земельного участка с максимальной исчисленной суммой налога. </a:t>
            </a:r>
          </a:p>
          <a:p>
            <a:pPr algn="just">
              <a:spcAft>
                <a:spcPts val="1200"/>
              </a:spcAft>
            </a:pP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КОЭФФИЦИЕНТЫ</a:t>
            </a:r>
          </a:p>
          <a:p>
            <a:pPr algn="just">
              <a:spcAft>
                <a:spcPts val="1200"/>
              </a:spcAft>
            </a:pP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В отношении земельных участков, приобретенных (предоставленных) в собственность физическими лицами на условиях осуществления на них жилищного строительства, за исключением индивидуального жилищного строительства, осуществляемого физическими лицами, исчисление суммы налога производится с учетом </a:t>
            </a: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коэффициента 2 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в течение трех лет начиная с даты государственной регистрации прав на данные земельные участки вплоть до государственной регистрации прав на построенный объект недвижимости. </a:t>
            </a:r>
          </a:p>
          <a:p>
            <a:pPr algn="just">
              <a:spcAft>
                <a:spcPts val="1200"/>
              </a:spcAft>
            </a:pP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В случае завершения такого жилищного строительства и государственной регистрации прав на построенный объект недвижимости до истечения трехлетнего срока сумма налога, уплаченного за этот период сверх суммы налога, исчисленной с учетом </a:t>
            </a: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коэффициента 1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, признается суммой излишне уплаченного налога и подлежит зачету (возврату) налогоплательщику в общеустановленном порядке.</a:t>
            </a:r>
          </a:p>
          <a:p>
            <a:pPr algn="just">
              <a:spcAft>
                <a:spcPts val="1200"/>
              </a:spcAft>
            </a:pP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В отношении земельных участков, приобретенных (предоставленных) в собственность физическими на условиях осуществления на них жилищного строительства, за исключением индивидуального жилищного строительства, осуществляемого физическими лицами, исчисление суммы налога производится с учетом </a:t>
            </a: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коэффициента 4 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в течение периода, превышающего три года с даты государственной регистрации прав на данные земельные участки, вплоть до даты государственной регистрации прав на построенный объект недвижимости.</a:t>
            </a:r>
            <a:endParaRPr lang="ru-RU" sz="1500" b="1" dirty="0">
              <a:solidFill>
                <a:schemeClr val="tx1">
                  <a:lumMod val="50000"/>
                </a:schemeClr>
              </a:solidFill>
              <a:latin typeface="Roboto Condensed" pitchFamily="2" charset="0"/>
              <a:ea typeface="Roboto Condensed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67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C4C03556-B12C-4204-80A2-2A886DD73FEA}"/>
              </a:ext>
            </a:extLst>
          </p:cNvPr>
          <p:cNvSpPr/>
          <p:nvPr/>
        </p:nvSpPr>
        <p:spPr>
          <a:xfrm>
            <a:off x="0" y="-1"/>
            <a:ext cx="6858000" cy="1950321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2562FC3E-378E-4819-9730-BECACEA1D897}"/>
              </a:ext>
            </a:extLst>
          </p:cNvPr>
          <p:cNvSpPr/>
          <p:nvPr/>
        </p:nvSpPr>
        <p:spPr>
          <a:xfrm>
            <a:off x="0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1E95966E-EEB7-47D4-B8B2-323A53C7AF4D}"/>
              </a:ext>
            </a:extLst>
          </p:cNvPr>
          <p:cNvSpPr/>
          <p:nvPr/>
        </p:nvSpPr>
        <p:spPr>
          <a:xfrm>
            <a:off x="4572404" y="9150000"/>
            <a:ext cx="2285596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pic>
        <p:nvPicPr>
          <p:cNvPr id="23" name="Graphic 9">
            <a:extLst>
              <a:ext uri="{FF2B5EF4-FFF2-40B4-BE49-F238E27FC236}">
                <a16:creationId xmlns="" xmlns:a16="http://schemas.microsoft.com/office/drawing/2014/main" id="{A5D74CCF-F12B-4ADA-AC25-88D0B4EA2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9082" y="9264241"/>
            <a:ext cx="1656000" cy="527519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CD812ED9-4CB8-4163-B5F4-085C157A91B6}"/>
              </a:ext>
            </a:extLst>
          </p:cNvPr>
          <p:cNvGrpSpPr/>
          <p:nvPr/>
        </p:nvGrpSpPr>
        <p:grpSpPr>
          <a:xfrm>
            <a:off x="4689140" y="9223742"/>
            <a:ext cx="1927173" cy="488607"/>
            <a:chOff x="4778191" y="9206758"/>
            <a:chExt cx="1927173" cy="488607"/>
          </a:xfrm>
        </p:grpSpPr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6824FA0A-C2CA-4B18-BCAD-BC4C3BA12BCE}"/>
                </a:ext>
              </a:extLst>
            </p:cNvPr>
            <p:cNvSpPr txBox="1"/>
            <p:nvPr/>
          </p:nvSpPr>
          <p:spPr>
            <a:xfrm>
              <a:off x="4778191" y="9206758"/>
              <a:ext cx="1927173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1760969">
                <a:defRPr/>
              </a:pPr>
              <a:r>
                <a:rPr lang="ru-RU" sz="1000" dirty="0">
                  <a:solidFill>
                    <a:schemeClr val="tx1">
                      <a:lumMod val="50000"/>
                    </a:schemeClr>
                  </a:solidFill>
                  <a:latin typeface="Roboto Condensed" pitchFamily="2" charset="0"/>
                  <a:ea typeface="Roboto Condensed" pitchFamily="2" charset="0"/>
                </a:rPr>
                <a:t>ТЕЛЕФОН «ГОРЯЧЕЙ ЛИНИИ» 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F7C541CF-F523-41B4-9BC7-902E992A3521}"/>
                </a:ext>
              </a:extLst>
            </p:cNvPr>
            <p:cNvSpPr txBox="1"/>
            <p:nvPr/>
          </p:nvSpPr>
          <p:spPr>
            <a:xfrm>
              <a:off x="4778191" y="9479921"/>
              <a:ext cx="1927173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1760969">
                <a:defRPr/>
              </a:pPr>
              <a:r>
                <a:rPr lang="ru-RU" sz="1400" b="1" dirty="0">
                  <a:solidFill>
                    <a:schemeClr val="tx1">
                      <a:lumMod val="50000"/>
                    </a:schemeClr>
                  </a:solidFill>
                  <a:latin typeface="Roboto Condensed" pitchFamily="2" charset="0"/>
                  <a:ea typeface="Roboto Condensed" pitchFamily="2" charset="0"/>
                </a:rPr>
                <a:t>8 (800) 222-22-22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D25DF179-23F2-45BA-9EE3-6D094F3F2078}"/>
              </a:ext>
            </a:extLst>
          </p:cNvPr>
          <p:cNvSpPr/>
          <p:nvPr/>
        </p:nvSpPr>
        <p:spPr>
          <a:xfrm>
            <a:off x="2286201" y="9150000"/>
            <a:ext cx="2285596" cy="756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sx="102000" sy="102000" algn="ctr" rotWithShape="0">
              <a:prstClr val="black">
                <a:alpha val="1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1C4B9A77-9A7B-4070-A0EC-608575301D5B}"/>
              </a:ext>
            </a:extLst>
          </p:cNvPr>
          <p:cNvSpPr txBox="1"/>
          <p:nvPr/>
        </p:nvSpPr>
        <p:spPr>
          <a:xfrm>
            <a:off x="2600522" y="9451056"/>
            <a:ext cx="1656957" cy="153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b="1" dirty="0">
                <a:solidFill>
                  <a:schemeClr val="tx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WWW.NALOG.GOV.RU</a:t>
            </a:r>
            <a:endParaRPr lang="ru-RU" sz="1000" b="1" dirty="0">
              <a:solidFill>
                <a:schemeClr val="tx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A66C919-12B0-48B6-9065-2A83191C0FEC}"/>
              </a:ext>
            </a:extLst>
          </p:cNvPr>
          <p:cNvSpPr txBox="1"/>
          <p:nvPr/>
        </p:nvSpPr>
        <p:spPr>
          <a:xfrm>
            <a:off x="548680" y="1208584"/>
            <a:ext cx="5926286" cy="561692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В отношении земельных участков, приобретенных (предоставленных) в собственность физическими лицами для индивидуального жилищного строительства, исчисление суммы налога (суммы авансовых платежей по налогу) производится с учетом </a:t>
            </a: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коэффициента 2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 по истечении 10 лет с даты государственной регистрации прав на данные земельные участки вплоть до государственной регистрации прав на построенный объект недвижимости.</a:t>
            </a:r>
          </a:p>
          <a:p>
            <a:pPr algn="just">
              <a:spcAft>
                <a:spcPts val="1200"/>
              </a:spcAft>
            </a:pPr>
            <a:r>
              <a:rPr lang="ru-RU" sz="1500" dirty="0" smtClean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В 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случае, если сумма налога, исчисленная в отношении земельного участка в соответствии со статьей 396 Налогового кодекса Российской Федерации (без учета положений пунктов 7, 7</a:t>
            </a:r>
            <a:r>
              <a:rPr lang="ru-RU" sz="1500" baseline="300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1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, абзаца пятого пункта 10 статьи 396 Кодекса), превышает сумму налога, исчисленную в отношении этого земельного участка (без учета положений пунктов 7, 7</a:t>
            </a:r>
            <a:r>
              <a:rPr lang="ru-RU" sz="1500" baseline="300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1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, абзаца пятого пункта 10 статьи 396 Кодекса) за предыдущий налоговый период с учетом </a:t>
            </a:r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коэффициента 1,1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,  сумма  налога  подлежит уплате налогоплательщиками-физическими лицами в размере, равном сумме налога, исчисленной в соответствии со статьей 396 Кодекса (без учета положений пунктов 7, 7</a:t>
            </a:r>
            <a:r>
              <a:rPr lang="ru-RU" sz="1500" baseline="300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1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, абзаца пятого пункта 10 статьи 396 Кодекса) за предыдущий налоговый период с учетом коэффициента 1,1, а также с учетом положений пунктов 7, 7</a:t>
            </a:r>
            <a:r>
              <a:rPr lang="ru-RU" sz="1500" baseline="300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1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, абзаца пятого пункта 10 статьи 396 Кодекса, примененных к налоговому периоду, за который исчисляется сумма налога.</a:t>
            </a:r>
          </a:p>
          <a:p>
            <a:pPr algn="just">
              <a:spcAft>
                <a:spcPts val="1200"/>
              </a:spcAft>
            </a:pPr>
            <a:r>
              <a:rPr lang="ru-RU" sz="1500" dirty="0" smtClean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Данные 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Roboto" panose="02000000000000000000" pitchFamily="2" charset="0"/>
              </a:rPr>
              <a:t>положения не применяются при исчислении налога с учетом положений пунктов 15 и 16 статьи 396 Кодекса.</a:t>
            </a:r>
            <a:endParaRPr lang="ru-RU" sz="1500" b="1" dirty="0">
              <a:solidFill>
                <a:schemeClr val="tx1">
                  <a:lumMod val="50000"/>
                </a:schemeClr>
              </a:solidFill>
              <a:latin typeface="Roboto Condensed" pitchFamily="2" charset="0"/>
              <a:ea typeface="Roboto Condensed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23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C5686"/>
      </a:dk2>
      <a:lt2>
        <a:srgbClr val="22658C"/>
      </a:lt2>
      <a:accent1>
        <a:srgbClr val="CAD82A"/>
      </a:accent1>
      <a:accent2>
        <a:srgbClr val="B2C441"/>
      </a:accent2>
      <a:accent3>
        <a:srgbClr val="8EB240"/>
      </a:accent3>
      <a:accent4>
        <a:srgbClr val="649E4A"/>
      </a:accent4>
      <a:accent5>
        <a:srgbClr val="378966"/>
      </a:accent5>
      <a:accent6>
        <a:srgbClr val="197585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163940</TotalTime>
  <Words>1835</Words>
  <Application>Microsoft Office PowerPoint</Application>
  <PresentationFormat>Лист A4 (210x297 мм)</PresentationFormat>
  <Paragraphs>138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Ильина Рузана Айнадиновна</cp:lastModifiedBy>
  <cp:revision>1941</cp:revision>
  <cp:lastPrinted>2021-11-03T07:02:53Z</cp:lastPrinted>
  <dcterms:created xsi:type="dcterms:W3CDTF">2014-10-08T23:03:32Z</dcterms:created>
  <dcterms:modified xsi:type="dcterms:W3CDTF">2023-02-06T13:31:16Z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Лист A4 (210x297 мм)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