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8" r:id="rId4"/>
    <p:sldId id="280" r:id="rId5"/>
    <p:sldId id="279" r:id="rId6"/>
    <p:sldId id="269" r:id="rId7"/>
    <p:sldId id="282" r:id="rId8"/>
    <p:sldId id="283" r:id="rId9"/>
    <p:sldId id="272" r:id="rId10"/>
    <p:sldId id="285" r:id="rId11"/>
    <p:sldId id="286" r:id="rId12"/>
    <p:sldId id="287" r:id="rId13"/>
    <p:sldId id="288" r:id="rId14"/>
    <p:sldId id="289" r:id="rId15"/>
    <p:sldId id="290" r:id="rId16"/>
    <p:sldId id="294" r:id="rId17"/>
    <p:sldId id="295" r:id="rId18"/>
    <p:sldId id="275" r:id="rId19"/>
    <p:sldId id="291" r:id="rId20"/>
    <p:sldId id="293" r:id="rId21"/>
    <p:sldId id="297" r:id="rId22"/>
    <p:sldId id="298" r:id="rId23"/>
    <p:sldId id="301" r:id="rId24"/>
    <p:sldId id="302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Rb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961" autoAdjust="0"/>
  </p:normalViewPr>
  <p:slideViewPr>
    <p:cSldViewPr>
      <p:cViewPr>
        <p:scale>
          <a:sx n="50" d="100"/>
          <a:sy n="50" d="100"/>
        </p:scale>
        <p:origin x="-18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#Par19416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#Par19416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9A3D8-1691-4604-9537-3EBD96C9BA14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A8D824-96EC-4148-84B4-1639CD12059B}">
      <dgm:prSet phldrT="[Текст]"/>
      <dgm:spPr/>
      <dgm:t>
        <a:bodyPr/>
        <a:lstStyle/>
        <a:p>
          <a:r>
            <a:rPr lang="ru-RU"/>
            <a:t>все виды н/обл</a:t>
          </a:r>
        </a:p>
      </dgm:t>
    </dgm:pt>
    <dgm:pt modelId="{71DFE24B-61C1-4C05-A885-AC9879D92BA7}" type="parTrans" cxnId="{38F2023E-0274-4846-9D81-590984A4F56D}">
      <dgm:prSet/>
      <dgm:spPr/>
      <dgm:t>
        <a:bodyPr/>
        <a:lstStyle/>
        <a:p>
          <a:endParaRPr lang="ru-RU"/>
        </a:p>
      </dgm:t>
    </dgm:pt>
    <dgm:pt modelId="{B267568B-FE88-486B-9179-182C4089B6EB}" type="sibTrans" cxnId="{38F2023E-0274-4846-9D81-590984A4F56D}">
      <dgm:prSet/>
      <dgm:spPr/>
      <dgm:t>
        <a:bodyPr/>
        <a:lstStyle/>
        <a:p>
          <a:endParaRPr lang="ru-RU"/>
        </a:p>
      </dgm:t>
    </dgm:pt>
    <dgm:pt modelId="{F4AB5663-0769-4D11-8B1C-E15EB2448A0C}">
      <dgm:prSet phldrT="[Текст]"/>
      <dgm:spPr/>
      <dgm:t>
        <a:bodyPr/>
        <a:lstStyle/>
        <a:p>
          <a:r>
            <a:rPr lang="ru-RU"/>
            <a:t>УСН</a:t>
          </a:r>
        </a:p>
      </dgm:t>
    </dgm:pt>
    <dgm:pt modelId="{ADEBD966-6651-4382-83B2-72F96B4930DF}" type="parTrans" cxnId="{D998F987-3CFD-40F8-848F-52CF421B87D5}">
      <dgm:prSet/>
      <dgm:spPr/>
      <dgm:t>
        <a:bodyPr/>
        <a:lstStyle/>
        <a:p>
          <a:endParaRPr lang="ru-RU"/>
        </a:p>
      </dgm:t>
    </dgm:pt>
    <dgm:pt modelId="{F0086432-988F-4AE9-8F6D-3FF9AE772F19}" type="sibTrans" cxnId="{D998F987-3CFD-40F8-848F-52CF421B87D5}">
      <dgm:prSet/>
      <dgm:spPr/>
      <dgm:t>
        <a:bodyPr/>
        <a:lstStyle/>
        <a:p>
          <a:endParaRPr lang="ru-RU"/>
        </a:p>
      </dgm:t>
    </dgm:pt>
    <dgm:pt modelId="{50EFF241-9F4F-4493-A580-45905C62946C}">
      <dgm:prSet phldrT="[Текст]"/>
      <dgm:spPr/>
      <dgm:t>
        <a:bodyPr/>
        <a:lstStyle/>
        <a:p>
          <a:r>
            <a:rPr lang="ru-RU"/>
            <a:t>ОСНО</a:t>
          </a:r>
        </a:p>
      </dgm:t>
    </dgm:pt>
    <dgm:pt modelId="{C3A522A7-C0DB-4C17-A034-1412C4527AA0}" type="parTrans" cxnId="{E4D7D7ED-C7C1-4D16-B1CA-A3B745CF41D2}">
      <dgm:prSet/>
      <dgm:spPr/>
      <dgm:t>
        <a:bodyPr/>
        <a:lstStyle/>
        <a:p>
          <a:endParaRPr lang="ru-RU"/>
        </a:p>
      </dgm:t>
    </dgm:pt>
    <dgm:pt modelId="{2BB356EA-B436-4C8A-97FB-C84AB18DBAE9}" type="sibTrans" cxnId="{E4D7D7ED-C7C1-4D16-B1CA-A3B745CF41D2}">
      <dgm:prSet/>
      <dgm:spPr/>
      <dgm:t>
        <a:bodyPr/>
        <a:lstStyle/>
        <a:p>
          <a:endParaRPr lang="ru-RU"/>
        </a:p>
      </dgm:t>
    </dgm:pt>
    <dgm:pt modelId="{85C36A6F-F955-430F-AE18-4BC522F16F8D}">
      <dgm:prSet phldrT="[Текст]"/>
      <dgm:spPr/>
      <dgm:t>
        <a:bodyPr/>
        <a:lstStyle/>
        <a:p>
          <a:r>
            <a:rPr lang="ru-RU"/>
            <a:t>ПСН</a:t>
          </a:r>
        </a:p>
      </dgm:t>
    </dgm:pt>
    <dgm:pt modelId="{7CBBCF42-EC77-498B-B1F9-B4D8A19889D2}" type="parTrans" cxnId="{4EB41BF8-657E-41F2-9998-2DEB7A8BF09D}">
      <dgm:prSet/>
      <dgm:spPr/>
      <dgm:t>
        <a:bodyPr/>
        <a:lstStyle/>
        <a:p>
          <a:endParaRPr lang="ru-RU"/>
        </a:p>
      </dgm:t>
    </dgm:pt>
    <dgm:pt modelId="{07DF7044-9D3D-4486-B18C-07D9D693D8DE}" type="sibTrans" cxnId="{4EB41BF8-657E-41F2-9998-2DEB7A8BF09D}">
      <dgm:prSet/>
      <dgm:spPr/>
      <dgm:t>
        <a:bodyPr/>
        <a:lstStyle/>
        <a:p>
          <a:endParaRPr lang="ru-RU"/>
        </a:p>
      </dgm:t>
    </dgm:pt>
    <dgm:pt modelId="{32A6B91B-034D-420A-BD5C-D2311D9B1C90}">
      <dgm:prSet phldrT="[Текст]"/>
      <dgm:spPr/>
      <dgm:t>
        <a:bodyPr/>
        <a:lstStyle/>
        <a:p>
          <a:r>
            <a:rPr lang="ru-RU"/>
            <a:t>НПД</a:t>
          </a:r>
        </a:p>
      </dgm:t>
    </dgm:pt>
    <dgm:pt modelId="{8E414F46-EB6B-4142-9D34-342F7A9DE308}" type="parTrans" cxnId="{06DFC02B-F143-4078-AE16-4E0486360702}">
      <dgm:prSet/>
      <dgm:spPr/>
      <dgm:t>
        <a:bodyPr/>
        <a:lstStyle/>
        <a:p>
          <a:endParaRPr lang="ru-RU"/>
        </a:p>
      </dgm:t>
    </dgm:pt>
    <dgm:pt modelId="{CC2A44B8-C0D7-4016-A26B-4D6E909362E7}" type="sibTrans" cxnId="{06DFC02B-F143-4078-AE16-4E0486360702}">
      <dgm:prSet/>
      <dgm:spPr/>
      <dgm:t>
        <a:bodyPr/>
        <a:lstStyle/>
        <a:p>
          <a:endParaRPr lang="ru-RU"/>
        </a:p>
      </dgm:t>
    </dgm:pt>
    <dgm:pt modelId="{818989CE-17D2-44CB-8B86-E7DB49647158}">
      <dgm:prSet/>
      <dgm:spPr/>
      <dgm:t>
        <a:bodyPr/>
        <a:lstStyle/>
        <a:p>
          <a:r>
            <a:rPr lang="ru-RU"/>
            <a:t>ЕСХН</a:t>
          </a:r>
        </a:p>
      </dgm:t>
    </dgm:pt>
    <dgm:pt modelId="{7C69B3FE-FB71-462C-A266-FDD0A0FEB5DD}" type="parTrans" cxnId="{E569B471-DC5F-4D5E-A8A0-4AD55E20F513}">
      <dgm:prSet/>
      <dgm:spPr/>
      <dgm:t>
        <a:bodyPr/>
        <a:lstStyle/>
        <a:p>
          <a:endParaRPr lang="ru-RU"/>
        </a:p>
      </dgm:t>
    </dgm:pt>
    <dgm:pt modelId="{8077290D-2C8A-4466-8425-EF10A99C5D39}" type="sibTrans" cxnId="{E569B471-DC5F-4D5E-A8A0-4AD55E20F513}">
      <dgm:prSet/>
      <dgm:spPr/>
      <dgm:t>
        <a:bodyPr/>
        <a:lstStyle/>
        <a:p>
          <a:endParaRPr lang="ru-RU"/>
        </a:p>
      </dgm:t>
    </dgm:pt>
    <dgm:pt modelId="{299D1881-197D-4DE7-9DEF-960EEDD6A487}" type="pres">
      <dgm:prSet presAssocID="{C209A3D8-1691-4604-9537-3EBD96C9BA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63C5C-A572-4E80-8228-20CF5FB99EEA}" type="pres">
      <dgm:prSet presAssocID="{39A8D824-96EC-4148-84B4-1639CD12059B}" presName="centerShape" presStyleLbl="node0" presStyleIdx="0" presStyleCnt="1"/>
      <dgm:spPr/>
      <dgm:t>
        <a:bodyPr/>
        <a:lstStyle/>
        <a:p>
          <a:endParaRPr lang="ru-RU"/>
        </a:p>
      </dgm:t>
    </dgm:pt>
    <dgm:pt modelId="{9E6C2185-65EE-42D5-8B8A-3AAE917F46E9}" type="pres">
      <dgm:prSet presAssocID="{ADEBD966-6651-4382-83B2-72F96B4930D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486FA880-AFAF-4EBE-ADC3-4CC04CBD4205}" type="pres">
      <dgm:prSet presAssocID="{ADEBD966-6651-4382-83B2-72F96B4930D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B64EF09-48B6-4A98-8C0A-A3B128FD1C1F}" type="pres">
      <dgm:prSet presAssocID="{F4AB5663-0769-4D11-8B1C-E15EB2448A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B9445-D62C-4DC7-996E-4B4ACC754093}" type="pres">
      <dgm:prSet presAssocID="{C3A522A7-C0DB-4C17-A034-1412C4527AA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FC188F39-43AB-4936-8154-1AB1F2EC9569}" type="pres">
      <dgm:prSet presAssocID="{C3A522A7-C0DB-4C17-A034-1412C4527AA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CD2B430-B7F2-4D57-B37E-8D46E2C9B58C}" type="pres">
      <dgm:prSet presAssocID="{50EFF241-9F4F-4493-A580-45905C6294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A1FE4-00D6-4C4F-A424-0116C6CD1F00}" type="pres">
      <dgm:prSet presAssocID="{7CBBCF42-EC77-498B-B1F9-B4D8A19889D2}" presName="parTrans" presStyleLbl="sibTrans2D1" presStyleIdx="2" presStyleCnt="5"/>
      <dgm:spPr/>
      <dgm:t>
        <a:bodyPr/>
        <a:lstStyle/>
        <a:p>
          <a:endParaRPr lang="ru-RU"/>
        </a:p>
      </dgm:t>
    </dgm:pt>
    <dgm:pt modelId="{8087B68F-F6DA-4A9F-A0A7-18FB408790F6}" type="pres">
      <dgm:prSet presAssocID="{7CBBCF42-EC77-498B-B1F9-B4D8A19889D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367EA0E-32E0-4419-9C81-7413D965BCF9}" type="pres">
      <dgm:prSet presAssocID="{85C36A6F-F955-430F-AE18-4BC522F16F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7B3CD-7938-4570-A8E2-DE148AD61B0B}" type="pres">
      <dgm:prSet presAssocID="{8E414F46-EB6B-4142-9D34-342F7A9DE30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8D4FE995-D180-4CE5-93AD-EEDC879AA3D6}" type="pres">
      <dgm:prSet presAssocID="{8E414F46-EB6B-4142-9D34-342F7A9DE30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74BD3B3-79F6-4277-A633-F28D5989A267}" type="pres">
      <dgm:prSet presAssocID="{32A6B91B-034D-420A-BD5C-D2311D9B1C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93916-C5F6-4A27-9061-D5D4201CC1EB}" type="pres">
      <dgm:prSet presAssocID="{7C69B3FE-FB71-462C-A266-FDD0A0FEB5DD}" presName="parTrans" presStyleLbl="sibTrans2D1" presStyleIdx="4" presStyleCnt="5"/>
      <dgm:spPr/>
      <dgm:t>
        <a:bodyPr/>
        <a:lstStyle/>
        <a:p>
          <a:endParaRPr lang="ru-RU"/>
        </a:p>
      </dgm:t>
    </dgm:pt>
    <dgm:pt modelId="{34397386-E933-4EE3-9DDF-0F7E1690C7D6}" type="pres">
      <dgm:prSet presAssocID="{7C69B3FE-FB71-462C-A266-FDD0A0FEB5DD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570EB46-AC06-4138-8F2F-2C7B6712AD6C}" type="pres">
      <dgm:prSet presAssocID="{818989CE-17D2-44CB-8B86-E7DB4964715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9CDDB-8A26-4C0B-8B5B-DCE997F78926}" type="presOf" srcId="{7C69B3FE-FB71-462C-A266-FDD0A0FEB5DD}" destId="{71193916-C5F6-4A27-9061-D5D4201CC1EB}" srcOrd="0" destOrd="0" presId="urn:microsoft.com/office/officeart/2005/8/layout/radial5"/>
    <dgm:cxn modelId="{E4D7D7ED-C7C1-4D16-B1CA-A3B745CF41D2}" srcId="{39A8D824-96EC-4148-84B4-1639CD12059B}" destId="{50EFF241-9F4F-4493-A580-45905C62946C}" srcOrd="1" destOrd="0" parTransId="{C3A522A7-C0DB-4C17-A034-1412C4527AA0}" sibTransId="{2BB356EA-B436-4C8A-97FB-C84AB18DBAE9}"/>
    <dgm:cxn modelId="{A1538774-2B98-4830-B3CD-90A5482C3CF5}" type="presOf" srcId="{32A6B91B-034D-420A-BD5C-D2311D9B1C90}" destId="{A74BD3B3-79F6-4277-A633-F28D5989A267}" srcOrd="0" destOrd="0" presId="urn:microsoft.com/office/officeart/2005/8/layout/radial5"/>
    <dgm:cxn modelId="{B41AAA08-9812-4FFF-9EA6-8F2D99A39AF5}" type="presOf" srcId="{C3A522A7-C0DB-4C17-A034-1412C4527AA0}" destId="{F70B9445-D62C-4DC7-996E-4B4ACC754093}" srcOrd="0" destOrd="0" presId="urn:microsoft.com/office/officeart/2005/8/layout/radial5"/>
    <dgm:cxn modelId="{672A8198-5725-4BD9-A5C9-2DA1F48D0922}" type="presOf" srcId="{7C69B3FE-FB71-462C-A266-FDD0A0FEB5DD}" destId="{34397386-E933-4EE3-9DDF-0F7E1690C7D6}" srcOrd="1" destOrd="0" presId="urn:microsoft.com/office/officeart/2005/8/layout/radial5"/>
    <dgm:cxn modelId="{35FB86AD-3E06-44EA-A8CC-DFBABA2F54B5}" type="presOf" srcId="{818989CE-17D2-44CB-8B86-E7DB49647158}" destId="{F570EB46-AC06-4138-8F2F-2C7B6712AD6C}" srcOrd="0" destOrd="0" presId="urn:microsoft.com/office/officeart/2005/8/layout/radial5"/>
    <dgm:cxn modelId="{660BF649-D2DA-4660-899F-A6FB3E502F7C}" type="presOf" srcId="{85C36A6F-F955-430F-AE18-4BC522F16F8D}" destId="{9367EA0E-32E0-4419-9C81-7413D965BCF9}" srcOrd="0" destOrd="0" presId="urn:microsoft.com/office/officeart/2005/8/layout/radial5"/>
    <dgm:cxn modelId="{D998F987-3CFD-40F8-848F-52CF421B87D5}" srcId="{39A8D824-96EC-4148-84B4-1639CD12059B}" destId="{F4AB5663-0769-4D11-8B1C-E15EB2448A0C}" srcOrd="0" destOrd="0" parTransId="{ADEBD966-6651-4382-83B2-72F96B4930DF}" sibTransId="{F0086432-988F-4AE9-8F6D-3FF9AE772F19}"/>
    <dgm:cxn modelId="{E569B471-DC5F-4D5E-A8A0-4AD55E20F513}" srcId="{39A8D824-96EC-4148-84B4-1639CD12059B}" destId="{818989CE-17D2-44CB-8B86-E7DB49647158}" srcOrd="4" destOrd="0" parTransId="{7C69B3FE-FB71-462C-A266-FDD0A0FEB5DD}" sibTransId="{8077290D-2C8A-4466-8425-EF10A99C5D39}"/>
    <dgm:cxn modelId="{38F2023E-0274-4846-9D81-590984A4F56D}" srcId="{C209A3D8-1691-4604-9537-3EBD96C9BA14}" destId="{39A8D824-96EC-4148-84B4-1639CD12059B}" srcOrd="0" destOrd="0" parTransId="{71DFE24B-61C1-4C05-A885-AC9879D92BA7}" sibTransId="{B267568B-FE88-486B-9179-182C4089B6EB}"/>
    <dgm:cxn modelId="{1283F2D3-3A4F-4F97-B30C-84B0C726224E}" type="presOf" srcId="{8E414F46-EB6B-4142-9D34-342F7A9DE308}" destId="{8D4FE995-D180-4CE5-93AD-EEDC879AA3D6}" srcOrd="1" destOrd="0" presId="urn:microsoft.com/office/officeart/2005/8/layout/radial5"/>
    <dgm:cxn modelId="{0D4FA206-9A51-43D7-B2C7-2DCCF9C62CC5}" type="presOf" srcId="{C209A3D8-1691-4604-9537-3EBD96C9BA14}" destId="{299D1881-197D-4DE7-9DEF-960EEDD6A487}" srcOrd="0" destOrd="0" presId="urn:microsoft.com/office/officeart/2005/8/layout/radial5"/>
    <dgm:cxn modelId="{3152641F-CD0E-4F9A-BE91-710614DCD7C6}" type="presOf" srcId="{7CBBCF42-EC77-498B-B1F9-B4D8A19889D2}" destId="{2C5A1FE4-00D6-4C4F-A424-0116C6CD1F00}" srcOrd="0" destOrd="0" presId="urn:microsoft.com/office/officeart/2005/8/layout/radial5"/>
    <dgm:cxn modelId="{7AF95584-9B94-4B22-80D2-265BDA1EF06B}" type="presOf" srcId="{8E414F46-EB6B-4142-9D34-342F7A9DE308}" destId="{50B7B3CD-7938-4570-A8E2-DE148AD61B0B}" srcOrd="0" destOrd="0" presId="urn:microsoft.com/office/officeart/2005/8/layout/radial5"/>
    <dgm:cxn modelId="{A7AC62B6-0673-4726-B7E1-AF92A017A189}" type="presOf" srcId="{C3A522A7-C0DB-4C17-A034-1412C4527AA0}" destId="{FC188F39-43AB-4936-8154-1AB1F2EC9569}" srcOrd="1" destOrd="0" presId="urn:microsoft.com/office/officeart/2005/8/layout/radial5"/>
    <dgm:cxn modelId="{06DFC02B-F143-4078-AE16-4E0486360702}" srcId="{39A8D824-96EC-4148-84B4-1639CD12059B}" destId="{32A6B91B-034D-420A-BD5C-D2311D9B1C90}" srcOrd="3" destOrd="0" parTransId="{8E414F46-EB6B-4142-9D34-342F7A9DE308}" sibTransId="{CC2A44B8-C0D7-4016-A26B-4D6E909362E7}"/>
    <dgm:cxn modelId="{C51790D4-2F7D-41BC-8AAD-D79D481C34A1}" type="presOf" srcId="{7CBBCF42-EC77-498B-B1F9-B4D8A19889D2}" destId="{8087B68F-F6DA-4A9F-A0A7-18FB408790F6}" srcOrd="1" destOrd="0" presId="urn:microsoft.com/office/officeart/2005/8/layout/radial5"/>
    <dgm:cxn modelId="{2ADDC93A-D5C2-4A62-A3FF-5DA1D2F89034}" type="presOf" srcId="{ADEBD966-6651-4382-83B2-72F96B4930DF}" destId="{9E6C2185-65EE-42D5-8B8A-3AAE917F46E9}" srcOrd="0" destOrd="0" presId="urn:microsoft.com/office/officeart/2005/8/layout/radial5"/>
    <dgm:cxn modelId="{4EB41BF8-657E-41F2-9998-2DEB7A8BF09D}" srcId="{39A8D824-96EC-4148-84B4-1639CD12059B}" destId="{85C36A6F-F955-430F-AE18-4BC522F16F8D}" srcOrd="2" destOrd="0" parTransId="{7CBBCF42-EC77-498B-B1F9-B4D8A19889D2}" sibTransId="{07DF7044-9D3D-4486-B18C-07D9D693D8DE}"/>
    <dgm:cxn modelId="{11703B61-D5EF-4325-92FB-650B6B93B030}" type="presOf" srcId="{F4AB5663-0769-4D11-8B1C-E15EB2448A0C}" destId="{0B64EF09-48B6-4A98-8C0A-A3B128FD1C1F}" srcOrd="0" destOrd="0" presId="urn:microsoft.com/office/officeart/2005/8/layout/radial5"/>
    <dgm:cxn modelId="{966B8CE3-DAAF-45DF-83D1-110CFECA0B45}" type="presOf" srcId="{ADEBD966-6651-4382-83B2-72F96B4930DF}" destId="{486FA880-AFAF-4EBE-ADC3-4CC04CBD4205}" srcOrd="1" destOrd="0" presId="urn:microsoft.com/office/officeart/2005/8/layout/radial5"/>
    <dgm:cxn modelId="{609E4184-9089-4BB9-BB67-334C8D662971}" type="presOf" srcId="{50EFF241-9F4F-4493-A580-45905C62946C}" destId="{ACD2B430-B7F2-4D57-B37E-8D46E2C9B58C}" srcOrd="0" destOrd="0" presId="urn:microsoft.com/office/officeart/2005/8/layout/radial5"/>
    <dgm:cxn modelId="{6989D169-040B-4E76-93DC-AFC5601725E9}" type="presOf" srcId="{39A8D824-96EC-4148-84B4-1639CD12059B}" destId="{04A63C5C-A572-4E80-8228-20CF5FB99EEA}" srcOrd="0" destOrd="0" presId="urn:microsoft.com/office/officeart/2005/8/layout/radial5"/>
    <dgm:cxn modelId="{A679E470-AE8E-4BC6-8397-ED12A5E1D6C0}" type="presParOf" srcId="{299D1881-197D-4DE7-9DEF-960EEDD6A487}" destId="{04A63C5C-A572-4E80-8228-20CF5FB99EEA}" srcOrd="0" destOrd="0" presId="urn:microsoft.com/office/officeart/2005/8/layout/radial5"/>
    <dgm:cxn modelId="{41A2D083-ADDB-4666-BC64-7C11710A7001}" type="presParOf" srcId="{299D1881-197D-4DE7-9DEF-960EEDD6A487}" destId="{9E6C2185-65EE-42D5-8B8A-3AAE917F46E9}" srcOrd="1" destOrd="0" presId="urn:microsoft.com/office/officeart/2005/8/layout/radial5"/>
    <dgm:cxn modelId="{074945FE-E35C-40E9-9BAB-6D3DA1F05551}" type="presParOf" srcId="{9E6C2185-65EE-42D5-8B8A-3AAE917F46E9}" destId="{486FA880-AFAF-4EBE-ADC3-4CC04CBD4205}" srcOrd="0" destOrd="0" presId="urn:microsoft.com/office/officeart/2005/8/layout/radial5"/>
    <dgm:cxn modelId="{C2BEA25F-D8AD-45AA-B6E9-F7F93AAA24A0}" type="presParOf" srcId="{299D1881-197D-4DE7-9DEF-960EEDD6A487}" destId="{0B64EF09-48B6-4A98-8C0A-A3B128FD1C1F}" srcOrd="2" destOrd="0" presId="urn:microsoft.com/office/officeart/2005/8/layout/radial5"/>
    <dgm:cxn modelId="{20A01809-A726-4459-A4F0-ADC2F7C27635}" type="presParOf" srcId="{299D1881-197D-4DE7-9DEF-960EEDD6A487}" destId="{F70B9445-D62C-4DC7-996E-4B4ACC754093}" srcOrd="3" destOrd="0" presId="urn:microsoft.com/office/officeart/2005/8/layout/radial5"/>
    <dgm:cxn modelId="{8F8777E2-2D66-42E9-A13A-15257A5DD5F3}" type="presParOf" srcId="{F70B9445-D62C-4DC7-996E-4B4ACC754093}" destId="{FC188F39-43AB-4936-8154-1AB1F2EC9569}" srcOrd="0" destOrd="0" presId="urn:microsoft.com/office/officeart/2005/8/layout/radial5"/>
    <dgm:cxn modelId="{A1813B11-8BBD-4F8A-98EF-A8FD8B664D0E}" type="presParOf" srcId="{299D1881-197D-4DE7-9DEF-960EEDD6A487}" destId="{ACD2B430-B7F2-4D57-B37E-8D46E2C9B58C}" srcOrd="4" destOrd="0" presId="urn:microsoft.com/office/officeart/2005/8/layout/radial5"/>
    <dgm:cxn modelId="{5C1E68DD-6883-468C-8E67-F7EC7CBB849D}" type="presParOf" srcId="{299D1881-197D-4DE7-9DEF-960EEDD6A487}" destId="{2C5A1FE4-00D6-4C4F-A424-0116C6CD1F00}" srcOrd="5" destOrd="0" presId="urn:microsoft.com/office/officeart/2005/8/layout/radial5"/>
    <dgm:cxn modelId="{E5A5A71B-4176-4861-B64C-A2FC049D7B3D}" type="presParOf" srcId="{2C5A1FE4-00D6-4C4F-A424-0116C6CD1F00}" destId="{8087B68F-F6DA-4A9F-A0A7-18FB408790F6}" srcOrd="0" destOrd="0" presId="urn:microsoft.com/office/officeart/2005/8/layout/radial5"/>
    <dgm:cxn modelId="{CC869A48-8E7E-4064-8CC3-F155D4CC40F7}" type="presParOf" srcId="{299D1881-197D-4DE7-9DEF-960EEDD6A487}" destId="{9367EA0E-32E0-4419-9C81-7413D965BCF9}" srcOrd="6" destOrd="0" presId="urn:microsoft.com/office/officeart/2005/8/layout/radial5"/>
    <dgm:cxn modelId="{932DBA76-7955-41A0-B38F-E5631CB5402D}" type="presParOf" srcId="{299D1881-197D-4DE7-9DEF-960EEDD6A487}" destId="{50B7B3CD-7938-4570-A8E2-DE148AD61B0B}" srcOrd="7" destOrd="0" presId="urn:microsoft.com/office/officeart/2005/8/layout/radial5"/>
    <dgm:cxn modelId="{4CBC16C9-F8CC-40B7-AC18-C45565F9F7C5}" type="presParOf" srcId="{50B7B3CD-7938-4570-A8E2-DE148AD61B0B}" destId="{8D4FE995-D180-4CE5-93AD-EEDC879AA3D6}" srcOrd="0" destOrd="0" presId="urn:microsoft.com/office/officeart/2005/8/layout/radial5"/>
    <dgm:cxn modelId="{629F8C96-6D00-4EF7-B3F8-D7F907BA7133}" type="presParOf" srcId="{299D1881-197D-4DE7-9DEF-960EEDD6A487}" destId="{A74BD3B3-79F6-4277-A633-F28D5989A267}" srcOrd="8" destOrd="0" presId="urn:microsoft.com/office/officeart/2005/8/layout/radial5"/>
    <dgm:cxn modelId="{BF3D4A6F-CF6F-4C92-B18B-4917F2E9C3BA}" type="presParOf" srcId="{299D1881-197D-4DE7-9DEF-960EEDD6A487}" destId="{71193916-C5F6-4A27-9061-D5D4201CC1EB}" srcOrd="9" destOrd="0" presId="urn:microsoft.com/office/officeart/2005/8/layout/radial5"/>
    <dgm:cxn modelId="{639FAAD7-8B4E-4DD0-B62E-ECB8B984B103}" type="presParOf" srcId="{71193916-C5F6-4A27-9061-D5D4201CC1EB}" destId="{34397386-E933-4EE3-9DDF-0F7E1690C7D6}" srcOrd="0" destOrd="0" presId="urn:microsoft.com/office/officeart/2005/8/layout/radial5"/>
    <dgm:cxn modelId="{CE897A14-519C-4390-961B-A3C783F2B224}" type="presParOf" srcId="{299D1881-197D-4DE7-9DEF-960EEDD6A487}" destId="{F570EB46-AC06-4138-8F2F-2C7B6712AD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3BFFE-4644-4920-8E25-81236E90633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BFB12F-1EF4-4949-8A9C-50810C76FA87}">
      <dgm:prSet phldrT="[Текст]"/>
      <dgm:spPr/>
      <dgm:t>
        <a:bodyPr/>
        <a:lstStyle/>
        <a:p>
          <a:r>
            <a:rPr lang="ru-RU"/>
            <a:t>УСН</a:t>
          </a:r>
        </a:p>
      </dgm:t>
    </dgm:pt>
    <dgm:pt modelId="{58CD12B2-BD90-4B01-A8FD-A06D32462120}" type="parTrans" cxnId="{9C76BD13-CB83-4917-BD97-9ABC88CADB98}">
      <dgm:prSet/>
      <dgm:spPr/>
      <dgm:t>
        <a:bodyPr/>
        <a:lstStyle/>
        <a:p>
          <a:endParaRPr lang="ru-RU"/>
        </a:p>
      </dgm:t>
    </dgm:pt>
    <dgm:pt modelId="{DF4DDAA4-9176-4E5F-82A5-C084A9F76B3C}" type="sibTrans" cxnId="{9C76BD13-CB83-4917-BD97-9ABC88CADB98}">
      <dgm:prSet/>
      <dgm:spPr/>
      <dgm:t>
        <a:bodyPr/>
        <a:lstStyle/>
        <a:p>
          <a:endParaRPr lang="ru-RU"/>
        </a:p>
      </dgm:t>
    </dgm:pt>
    <dgm:pt modelId="{1222F9B5-7164-48E5-91AB-41DB72BFA32B}">
      <dgm:prSet phldrT="[Текст]" custT="1"/>
      <dgm:spPr/>
      <dgm:t>
        <a:bodyPr/>
        <a:lstStyle/>
        <a:p>
          <a:r>
            <a:rPr lang="ru-RU" sz="1600"/>
            <a:t>уведомление ф. № 26.2.1 в срок не позднее 31.12.2020, при переходе с 01.01.2021</a:t>
          </a:r>
        </a:p>
      </dgm:t>
    </dgm:pt>
    <dgm:pt modelId="{93DB5CBA-725B-4884-A408-03E7CA47A3B9}" type="parTrans" cxnId="{BAD39404-CEA6-4A75-8F47-29A53D42B1DA}">
      <dgm:prSet/>
      <dgm:spPr/>
      <dgm:t>
        <a:bodyPr/>
        <a:lstStyle/>
        <a:p>
          <a:endParaRPr lang="ru-RU"/>
        </a:p>
      </dgm:t>
    </dgm:pt>
    <dgm:pt modelId="{8B3871AA-166A-4D87-A8A8-6A9686AAED14}" type="sibTrans" cxnId="{BAD39404-CEA6-4A75-8F47-29A53D42B1DA}">
      <dgm:prSet/>
      <dgm:spPr/>
      <dgm:t>
        <a:bodyPr/>
        <a:lstStyle/>
        <a:p>
          <a:endParaRPr lang="ru-RU"/>
        </a:p>
      </dgm:t>
    </dgm:pt>
    <dgm:pt modelId="{8EFF07AD-82FC-483B-B41B-C641B420762A}">
      <dgm:prSet phldrT="[Текст]"/>
      <dgm:spPr/>
      <dgm:t>
        <a:bodyPr/>
        <a:lstStyle/>
        <a:p>
          <a:r>
            <a:rPr lang="ru-RU"/>
            <a:t>ЕСХН</a:t>
          </a:r>
        </a:p>
      </dgm:t>
    </dgm:pt>
    <dgm:pt modelId="{6A818FE3-F97E-4F51-B400-F47F9A1EF282}" type="parTrans" cxnId="{1D952363-727B-41E3-B895-56B3EDC059F8}">
      <dgm:prSet/>
      <dgm:spPr/>
      <dgm:t>
        <a:bodyPr/>
        <a:lstStyle/>
        <a:p>
          <a:endParaRPr lang="ru-RU"/>
        </a:p>
      </dgm:t>
    </dgm:pt>
    <dgm:pt modelId="{3D26D279-E6D0-45D6-B752-513FA8CC9E36}" type="sibTrans" cxnId="{1D952363-727B-41E3-B895-56B3EDC059F8}">
      <dgm:prSet/>
      <dgm:spPr/>
      <dgm:t>
        <a:bodyPr/>
        <a:lstStyle/>
        <a:p>
          <a:endParaRPr lang="ru-RU"/>
        </a:p>
      </dgm:t>
    </dgm:pt>
    <dgm:pt modelId="{20D53B2E-6C3E-4696-A90E-848DC1F88704}">
      <dgm:prSet phldrT="[Текст]"/>
      <dgm:spPr/>
      <dgm:t>
        <a:bodyPr/>
        <a:lstStyle/>
        <a:p>
          <a:r>
            <a:rPr lang="ru-RU"/>
            <a:t>уведомление ф. № 26.2.1 в срок не позднее 31.12.2020, при переходе с 01.01.2021</a:t>
          </a:r>
        </a:p>
      </dgm:t>
    </dgm:pt>
    <dgm:pt modelId="{FF6F046E-6BEB-4F97-A22E-F350E80E6CBE}" type="parTrans" cxnId="{F2C3454E-F55B-4015-AEE2-9E41C7B2F62F}">
      <dgm:prSet/>
      <dgm:spPr/>
      <dgm:t>
        <a:bodyPr/>
        <a:lstStyle/>
        <a:p>
          <a:endParaRPr lang="ru-RU"/>
        </a:p>
      </dgm:t>
    </dgm:pt>
    <dgm:pt modelId="{076FF88B-8031-4919-A745-856EEDD464AF}" type="sibTrans" cxnId="{F2C3454E-F55B-4015-AEE2-9E41C7B2F62F}">
      <dgm:prSet/>
      <dgm:spPr/>
      <dgm:t>
        <a:bodyPr/>
        <a:lstStyle/>
        <a:p>
          <a:endParaRPr lang="ru-RU"/>
        </a:p>
      </dgm:t>
    </dgm:pt>
    <dgm:pt modelId="{4A8C678E-9076-4351-BEEC-714276D130AF}">
      <dgm:prSet phldrT="[Текст]"/>
      <dgm:spPr/>
      <dgm:t>
        <a:bodyPr/>
        <a:lstStyle/>
        <a:p>
          <a:r>
            <a:rPr lang="ru-RU"/>
            <a:t>ПСН</a:t>
          </a:r>
        </a:p>
      </dgm:t>
    </dgm:pt>
    <dgm:pt modelId="{D8AC477F-5879-4B04-B73D-60C590FBFEE9}" type="parTrans" cxnId="{CDE409DC-80DE-4ECF-A907-F62F9AD0F171}">
      <dgm:prSet/>
      <dgm:spPr/>
      <dgm:t>
        <a:bodyPr/>
        <a:lstStyle/>
        <a:p>
          <a:endParaRPr lang="ru-RU"/>
        </a:p>
      </dgm:t>
    </dgm:pt>
    <dgm:pt modelId="{EDC8BB9D-5306-4000-900F-670AEAA523F8}" type="sibTrans" cxnId="{CDE409DC-80DE-4ECF-A907-F62F9AD0F171}">
      <dgm:prSet/>
      <dgm:spPr/>
      <dgm:t>
        <a:bodyPr/>
        <a:lstStyle/>
        <a:p>
          <a:endParaRPr lang="ru-RU"/>
        </a:p>
      </dgm:t>
    </dgm:pt>
    <dgm:pt modelId="{06F80B57-A94D-4E6D-B8AF-97FD95A9D2EE}">
      <dgm:prSet phldrT="[Текст]"/>
      <dgm:spPr/>
      <dgm:t>
        <a:bodyPr/>
        <a:lstStyle/>
        <a:p>
          <a:r>
            <a:rPr lang="ru-RU"/>
            <a:t>заявление на получение патента по форме 26.5-1 </a:t>
          </a:r>
        </a:p>
      </dgm:t>
    </dgm:pt>
    <dgm:pt modelId="{B997636A-E732-42AE-B39B-63A11B9B102A}" type="parTrans" cxnId="{5F962514-E4C1-4900-BC65-22CE5719471A}">
      <dgm:prSet/>
      <dgm:spPr/>
      <dgm:t>
        <a:bodyPr/>
        <a:lstStyle/>
        <a:p>
          <a:endParaRPr lang="ru-RU"/>
        </a:p>
      </dgm:t>
    </dgm:pt>
    <dgm:pt modelId="{C141FC6D-BB29-4F69-B749-803163D1618D}" type="sibTrans" cxnId="{5F962514-E4C1-4900-BC65-22CE5719471A}">
      <dgm:prSet/>
      <dgm:spPr/>
      <dgm:t>
        <a:bodyPr/>
        <a:lstStyle/>
        <a:p>
          <a:endParaRPr lang="ru-RU"/>
        </a:p>
      </dgm:t>
    </dgm:pt>
    <dgm:pt modelId="{95A0F286-A176-48B7-B1A9-A18E31B0DA2F}">
      <dgm:prSet phldrT="[Текст]"/>
      <dgm:spPr/>
      <dgm:t>
        <a:bodyPr/>
        <a:lstStyle/>
        <a:p>
          <a:r>
            <a:rPr lang="ru-RU"/>
            <a:t>в срок не позднее, чем за 10 дней до начала применения ПСН</a:t>
          </a:r>
        </a:p>
      </dgm:t>
    </dgm:pt>
    <dgm:pt modelId="{BC5A4F23-B16D-496E-B72D-FE812F945B10}" type="parTrans" cxnId="{CE313C99-9B82-46FE-B966-6A8BE3D18B62}">
      <dgm:prSet/>
      <dgm:spPr/>
      <dgm:t>
        <a:bodyPr/>
        <a:lstStyle/>
        <a:p>
          <a:endParaRPr lang="ru-RU"/>
        </a:p>
      </dgm:t>
    </dgm:pt>
    <dgm:pt modelId="{79C78111-72BE-4D27-9E3D-2133182B8110}" type="sibTrans" cxnId="{CE313C99-9B82-46FE-B966-6A8BE3D18B62}">
      <dgm:prSet/>
      <dgm:spPr/>
      <dgm:t>
        <a:bodyPr/>
        <a:lstStyle/>
        <a:p>
          <a:endParaRPr lang="ru-RU"/>
        </a:p>
      </dgm:t>
    </dgm:pt>
    <dgm:pt modelId="{0637BAF9-58A2-4B48-8AF4-9F96084BB031}">
      <dgm:prSet phldrT="[Текст]" custT="1"/>
      <dgm:spPr/>
      <dgm:t>
        <a:bodyPr/>
        <a:lstStyle/>
        <a:p>
          <a:r>
            <a:rPr lang="ru-RU" sz="1600" dirty="0"/>
            <a:t> </a:t>
          </a:r>
          <a:r>
            <a:rPr lang="ru-RU" sz="1600" dirty="0" smtClean="0"/>
            <a:t>указать </a:t>
          </a:r>
          <a:r>
            <a:rPr lang="ru-RU" sz="1600" dirty="0"/>
            <a:t>форму уплаты налога 6 % или 15 %</a:t>
          </a:r>
        </a:p>
      </dgm:t>
    </dgm:pt>
    <dgm:pt modelId="{BE33E80F-BCA1-4525-BC8E-D9517FF55EA2}" type="parTrans" cxnId="{E1251B59-8838-4E32-B1E7-3A5E0D47EC38}">
      <dgm:prSet/>
      <dgm:spPr/>
      <dgm:t>
        <a:bodyPr/>
        <a:lstStyle/>
        <a:p>
          <a:endParaRPr lang="ru-RU"/>
        </a:p>
      </dgm:t>
    </dgm:pt>
    <dgm:pt modelId="{6961AECE-10D1-4D19-8F97-3CFB478DAF4D}" type="sibTrans" cxnId="{E1251B59-8838-4E32-B1E7-3A5E0D47EC38}">
      <dgm:prSet/>
      <dgm:spPr/>
      <dgm:t>
        <a:bodyPr/>
        <a:lstStyle/>
        <a:p>
          <a:endParaRPr lang="ru-RU"/>
        </a:p>
      </dgm:t>
    </dgm:pt>
    <dgm:pt modelId="{A3A6C0D8-ADB2-4487-8153-BD8CBD424329}">
      <dgm:prSet/>
      <dgm:spPr/>
      <dgm:t>
        <a:bodyPr/>
        <a:lstStyle/>
        <a:p>
          <a:r>
            <a:rPr lang="ru-RU"/>
            <a:t>НПД</a:t>
          </a:r>
        </a:p>
      </dgm:t>
    </dgm:pt>
    <dgm:pt modelId="{51A2E69B-5011-4A60-9A99-2DB5506FEF34}" type="parTrans" cxnId="{A0E77DE7-E51E-44B8-95B9-889B75DEFBF0}">
      <dgm:prSet/>
      <dgm:spPr/>
      <dgm:t>
        <a:bodyPr/>
        <a:lstStyle/>
        <a:p>
          <a:endParaRPr lang="ru-RU"/>
        </a:p>
      </dgm:t>
    </dgm:pt>
    <dgm:pt modelId="{613A1A22-2961-4985-BB73-6D30B3697F8F}" type="sibTrans" cxnId="{A0E77DE7-E51E-44B8-95B9-889B75DEFBF0}">
      <dgm:prSet/>
      <dgm:spPr/>
      <dgm:t>
        <a:bodyPr/>
        <a:lstStyle/>
        <a:p>
          <a:endParaRPr lang="ru-RU"/>
        </a:p>
      </dgm:t>
    </dgm:pt>
    <dgm:pt modelId="{653811CD-0E89-47F4-AEE5-EA3E180B31AB}">
      <dgm:prSet/>
      <dgm:spPr/>
      <dgm:t>
        <a:bodyPr/>
        <a:lstStyle/>
        <a:p>
          <a:r>
            <a:rPr lang="ru-RU"/>
            <a:t>регистрация</a:t>
          </a:r>
          <a:r>
            <a:rPr lang="ru-RU" baseline="0"/>
            <a:t> бесплатная через приложение  с 01.01.2021</a:t>
          </a:r>
          <a:endParaRPr lang="ru-RU"/>
        </a:p>
      </dgm:t>
    </dgm:pt>
    <dgm:pt modelId="{48BFD0B0-4CBD-405F-9F37-B20AD0ADEA7B}" type="sibTrans" cxnId="{6B5712C7-9B87-49F4-9B70-683B98FF780D}">
      <dgm:prSet/>
      <dgm:spPr/>
      <dgm:t>
        <a:bodyPr/>
        <a:lstStyle/>
        <a:p>
          <a:endParaRPr lang="ru-RU"/>
        </a:p>
      </dgm:t>
    </dgm:pt>
    <dgm:pt modelId="{A73ACE5B-897F-4EC1-AF4A-FFC792F4DAC1}" type="parTrans" cxnId="{6B5712C7-9B87-49F4-9B70-683B98FF780D}">
      <dgm:prSet/>
      <dgm:spPr/>
      <dgm:t>
        <a:bodyPr/>
        <a:lstStyle/>
        <a:p>
          <a:endParaRPr lang="ru-RU"/>
        </a:p>
      </dgm:t>
    </dgm:pt>
    <dgm:pt modelId="{DCDBB5E2-33DA-40B9-AB03-4E2A9D879796}">
      <dgm:prSet phldrT="[Текст]" custT="1"/>
      <dgm:spPr/>
      <dgm:t>
        <a:bodyPr/>
        <a:lstStyle/>
        <a:p>
          <a:r>
            <a:rPr lang="ru-RU" sz="1600" dirty="0" smtClean="0"/>
            <a:t>если  по другим видам деятельности применялся УСН, заявление не нужно представлять</a:t>
          </a:r>
          <a:endParaRPr lang="ru-RU" sz="1600" dirty="0"/>
        </a:p>
      </dgm:t>
    </dgm:pt>
    <dgm:pt modelId="{876B2DFB-7B89-44B1-8BF1-04E2C32614C2}" type="parTrans" cxnId="{5DF9BD83-6DE7-4CC0-B020-EDD4F572C412}">
      <dgm:prSet/>
      <dgm:spPr/>
      <dgm:t>
        <a:bodyPr/>
        <a:lstStyle/>
        <a:p>
          <a:endParaRPr lang="ru-RU"/>
        </a:p>
      </dgm:t>
    </dgm:pt>
    <dgm:pt modelId="{C73369EB-459A-4940-AD6F-104C6F5F6763}" type="sibTrans" cxnId="{5DF9BD83-6DE7-4CC0-B020-EDD4F572C412}">
      <dgm:prSet/>
      <dgm:spPr/>
      <dgm:t>
        <a:bodyPr/>
        <a:lstStyle/>
        <a:p>
          <a:endParaRPr lang="ru-RU"/>
        </a:p>
      </dgm:t>
    </dgm:pt>
    <dgm:pt modelId="{06B97147-1049-4079-B4BD-08539D068642}" type="pres">
      <dgm:prSet presAssocID="{C5E3BFFE-4644-4920-8E25-81236E9063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E3306-83ED-45C3-B7E5-CFBC865D36E0}" type="pres">
      <dgm:prSet presAssocID="{ADBFB12F-1EF4-4949-8A9C-50810C76FA87}" presName="linNode" presStyleCnt="0"/>
      <dgm:spPr/>
    </dgm:pt>
    <dgm:pt modelId="{FA1F4B74-5723-42F3-97F7-311C5C89149F}" type="pres">
      <dgm:prSet presAssocID="{ADBFB12F-1EF4-4949-8A9C-50810C76FA8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673D4-4502-498B-AE7A-221999F4E36C}" type="pres">
      <dgm:prSet presAssocID="{ADBFB12F-1EF4-4949-8A9C-50810C76FA87}" presName="descendantText" presStyleLbl="alignAccFollowNode1" presStyleIdx="0" presStyleCnt="4" custScaleX="169662" custScaleY="155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8FFC8-8A0C-4835-ADD2-E1962A7A704C}" type="pres">
      <dgm:prSet presAssocID="{DF4DDAA4-9176-4E5F-82A5-C084A9F76B3C}" presName="sp" presStyleCnt="0"/>
      <dgm:spPr/>
    </dgm:pt>
    <dgm:pt modelId="{07BFFFF5-F8F5-4AA6-936C-53ECBFA0611E}" type="pres">
      <dgm:prSet presAssocID="{8EFF07AD-82FC-483B-B41B-C641B420762A}" presName="linNode" presStyleCnt="0"/>
      <dgm:spPr/>
    </dgm:pt>
    <dgm:pt modelId="{1FBB92BD-5DDA-4CB2-A61C-01A47F62C0F1}" type="pres">
      <dgm:prSet presAssocID="{8EFF07AD-82FC-483B-B41B-C641B420762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8207F-CB81-4DAC-9DF4-DF7B20CA5A12}" type="pres">
      <dgm:prSet presAssocID="{8EFF07AD-82FC-483B-B41B-C641B420762A}" presName="descendantText" presStyleLbl="alignAccFollowNode1" presStyleIdx="1" presStyleCnt="4" custScaleX="165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120B0-DE9C-4132-9F89-F2FD50775952}" type="pres">
      <dgm:prSet presAssocID="{3D26D279-E6D0-45D6-B752-513FA8CC9E36}" presName="sp" presStyleCnt="0"/>
      <dgm:spPr/>
    </dgm:pt>
    <dgm:pt modelId="{14A4E8DA-3012-46CA-BF81-F4E26E99E77B}" type="pres">
      <dgm:prSet presAssocID="{4A8C678E-9076-4351-BEEC-714276D130AF}" presName="linNode" presStyleCnt="0"/>
      <dgm:spPr/>
    </dgm:pt>
    <dgm:pt modelId="{A8A7AF8A-0EFF-4BA8-8D2A-DF59E6750F8A}" type="pres">
      <dgm:prSet presAssocID="{4A8C678E-9076-4351-BEEC-714276D130A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FF5E6-3757-4F4C-9C86-8E3DD580FC06}" type="pres">
      <dgm:prSet presAssocID="{4A8C678E-9076-4351-BEEC-714276D130AF}" presName="descendantText" presStyleLbl="alignAccFollowNode1" presStyleIdx="2" presStyleCnt="4" custScaleX="16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5C5FD-70E6-471E-8929-4A69E2B629BF}" type="pres">
      <dgm:prSet presAssocID="{EDC8BB9D-5306-4000-900F-670AEAA523F8}" presName="sp" presStyleCnt="0"/>
      <dgm:spPr/>
    </dgm:pt>
    <dgm:pt modelId="{1F67048F-9268-43A2-A494-C692E7848DC1}" type="pres">
      <dgm:prSet presAssocID="{A3A6C0D8-ADB2-4487-8153-BD8CBD424329}" presName="linNode" presStyleCnt="0"/>
      <dgm:spPr/>
    </dgm:pt>
    <dgm:pt modelId="{9567B968-81DD-4134-84CD-E711A860DFBC}" type="pres">
      <dgm:prSet presAssocID="{A3A6C0D8-ADB2-4487-8153-BD8CBD42432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3D3AF-CBE1-4129-9FC1-ED69E8146120}" type="pres">
      <dgm:prSet presAssocID="{A3A6C0D8-ADB2-4487-8153-BD8CBD424329}" presName="descendantText" presStyleLbl="alignAccFollowNode1" presStyleIdx="3" presStyleCnt="4" custScaleX="177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13C99-9B82-46FE-B966-6A8BE3D18B62}" srcId="{4A8C678E-9076-4351-BEEC-714276D130AF}" destId="{95A0F286-A176-48B7-B1A9-A18E31B0DA2F}" srcOrd="1" destOrd="0" parTransId="{BC5A4F23-B16D-496E-B72D-FE812F945B10}" sibTransId="{79C78111-72BE-4D27-9E3D-2133182B8110}"/>
    <dgm:cxn modelId="{5F962514-E4C1-4900-BC65-22CE5719471A}" srcId="{4A8C678E-9076-4351-BEEC-714276D130AF}" destId="{06F80B57-A94D-4E6D-B8AF-97FD95A9D2EE}" srcOrd="0" destOrd="0" parTransId="{B997636A-E732-42AE-B39B-63A11B9B102A}" sibTransId="{C141FC6D-BB29-4F69-B749-803163D1618D}"/>
    <dgm:cxn modelId="{51A3488E-AC88-4DB1-8F78-2B4175ED83B1}" type="presOf" srcId="{653811CD-0E89-47F4-AEE5-EA3E180B31AB}" destId="{65B3D3AF-CBE1-4129-9FC1-ED69E8146120}" srcOrd="0" destOrd="0" presId="urn:microsoft.com/office/officeart/2005/8/layout/vList5"/>
    <dgm:cxn modelId="{686E033B-B84E-47D4-BB45-E038AB162FFE}" type="presOf" srcId="{C5E3BFFE-4644-4920-8E25-81236E906333}" destId="{06B97147-1049-4079-B4BD-08539D068642}" srcOrd="0" destOrd="0" presId="urn:microsoft.com/office/officeart/2005/8/layout/vList5"/>
    <dgm:cxn modelId="{5DF9BD83-6DE7-4CC0-B020-EDD4F572C412}" srcId="{ADBFB12F-1EF4-4949-8A9C-50810C76FA87}" destId="{DCDBB5E2-33DA-40B9-AB03-4E2A9D879796}" srcOrd="2" destOrd="0" parTransId="{876B2DFB-7B89-44B1-8BF1-04E2C32614C2}" sibTransId="{C73369EB-459A-4940-AD6F-104C6F5F6763}"/>
    <dgm:cxn modelId="{1D952363-727B-41E3-B895-56B3EDC059F8}" srcId="{C5E3BFFE-4644-4920-8E25-81236E906333}" destId="{8EFF07AD-82FC-483B-B41B-C641B420762A}" srcOrd="1" destOrd="0" parTransId="{6A818FE3-F97E-4F51-B400-F47F9A1EF282}" sibTransId="{3D26D279-E6D0-45D6-B752-513FA8CC9E36}"/>
    <dgm:cxn modelId="{F223F2B7-1AA9-4A0F-8CA0-A35E7CC4D954}" type="presOf" srcId="{06F80B57-A94D-4E6D-B8AF-97FD95A9D2EE}" destId="{6D2FF5E6-3757-4F4C-9C86-8E3DD580FC06}" srcOrd="0" destOrd="0" presId="urn:microsoft.com/office/officeart/2005/8/layout/vList5"/>
    <dgm:cxn modelId="{BAD39404-CEA6-4A75-8F47-29A53D42B1DA}" srcId="{ADBFB12F-1EF4-4949-8A9C-50810C76FA87}" destId="{1222F9B5-7164-48E5-91AB-41DB72BFA32B}" srcOrd="0" destOrd="0" parTransId="{93DB5CBA-725B-4884-A408-03E7CA47A3B9}" sibTransId="{8B3871AA-166A-4D87-A8A8-6A9686AAED14}"/>
    <dgm:cxn modelId="{74E118AC-EEF8-4476-95E8-B3AEBAD4BE12}" type="presOf" srcId="{DCDBB5E2-33DA-40B9-AB03-4E2A9D879796}" destId="{127673D4-4502-498B-AE7A-221999F4E36C}" srcOrd="0" destOrd="2" presId="urn:microsoft.com/office/officeart/2005/8/layout/vList5"/>
    <dgm:cxn modelId="{A0E77DE7-E51E-44B8-95B9-889B75DEFBF0}" srcId="{C5E3BFFE-4644-4920-8E25-81236E906333}" destId="{A3A6C0D8-ADB2-4487-8153-BD8CBD424329}" srcOrd="3" destOrd="0" parTransId="{51A2E69B-5011-4A60-9A99-2DB5506FEF34}" sibTransId="{613A1A22-2961-4985-BB73-6D30B3697F8F}"/>
    <dgm:cxn modelId="{E1251B59-8838-4E32-B1E7-3A5E0D47EC38}" srcId="{ADBFB12F-1EF4-4949-8A9C-50810C76FA87}" destId="{0637BAF9-58A2-4B48-8AF4-9F96084BB031}" srcOrd="1" destOrd="0" parTransId="{BE33E80F-BCA1-4525-BC8E-D9517FF55EA2}" sibTransId="{6961AECE-10D1-4D19-8F97-3CFB478DAF4D}"/>
    <dgm:cxn modelId="{19B3D30C-9DA1-423C-90F7-A1284708FBB8}" type="presOf" srcId="{95A0F286-A176-48B7-B1A9-A18E31B0DA2F}" destId="{6D2FF5E6-3757-4F4C-9C86-8E3DD580FC06}" srcOrd="0" destOrd="1" presId="urn:microsoft.com/office/officeart/2005/8/layout/vList5"/>
    <dgm:cxn modelId="{7B070B0E-F4C0-4761-BE19-4CEB52BDCA6A}" type="presOf" srcId="{4A8C678E-9076-4351-BEEC-714276D130AF}" destId="{A8A7AF8A-0EFF-4BA8-8D2A-DF59E6750F8A}" srcOrd="0" destOrd="0" presId="urn:microsoft.com/office/officeart/2005/8/layout/vList5"/>
    <dgm:cxn modelId="{9C76BD13-CB83-4917-BD97-9ABC88CADB98}" srcId="{C5E3BFFE-4644-4920-8E25-81236E906333}" destId="{ADBFB12F-1EF4-4949-8A9C-50810C76FA87}" srcOrd="0" destOrd="0" parTransId="{58CD12B2-BD90-4B01-A8FD-A06D32462120}" sibTransId="{DF4DDAA4-9176-4E5F-82A5-C084A9F76B3C}"/>
    <dgm:cxn modelId="{CA42CB1A-2D30-4EA9-8102-D724A5ABDA5F}" type="presOf" srcId="{1222F9B5-7164-48E5-91AB-41DB72BFA32B}" destId="{127673D4-4502-498B-AE7A-221999F4E36C}" srcOrd="0" destOrd="0" presId="urn:microsoft.com/office/officeart/2005/8/layout/vList5"/>
    <dgm:cxn modelId="{F2C3454E-F55B-4015-AEE2-9E41C7B2F62F}" srcId="{8EFF07AD-82FC-483B-B41B-C641B420762A}" destId="{20D53B2E-6C3E-4696-A90E-848DC1F88704}" srcOrd="0" destOrd="0" parTransId="{FF6F046E-6BEB-4F97-A22E-F350E80E6CBE}" sibTransId="{076FF88B-8031-4919-A745-856EEDD464AF}"/>
    <dgm:cxn modelId="{A12078E3-86EE-4D16-8424-966F54F915FA}" type="presOf" srcId="{0637BAF9-58A2-4B48-8AF4-9F96084BB031}" destId="{127673D4-4502-498B-AE7A-221999F4E36C}" srcOrd="0" destOrd="1" presId="urn:microsoft.com/office/officeart/2005/8/layout/vList5"/>
    <dgm:cxn modelId="{C41A702A-F9E5-491C-BD9C-A33A88F5FB66}" type="presOf" srcId="{20D53B2E-6C3E-4696-A90E-848DC1F88704}" destId="{15C8207F-CB81-4DAC-9DF4-DF7B20CA5A12}" srcOrd="0" destOrd="0" presId="urn:microsoft.com/office/officeart/2005/8/layout/vList5"/>
    <dgm:cxn modelId="{CDE409DC-80DE-4ECF-A907-F62F9AD0F171}" srcId="{C5E3BFFE-4644-4920-8E25-81236E906333}" destId="{4A8C678E-9076-4351-BEEC-714276D130AF}" srcOrd="2" destOrd="0" parTransId="{D8AC477F-5879-4B04-B73D-60C590FBFEE9}" sibTransId="{EDC8BB9D-5306-4000-900F-670AEAA523F8}"/>
    <dgm:cxn modelId="{0952A13A-F77D-40FB-9944-4C987A37016B}" type="presOf" srcId="{8EFF07AD-82FC-483B-B41B-C641B420762A}" destId="{1FBB92BD-5DDA-4CB2-A61C-01A47F62C0F1}" srcOrd="0" destOrd="0" presId="urn:microsoft.com/office/officeart/2005/8/layout/vList5"/>
    <dgm:cxn modelId="{AF8F07C1-12FD-4C33-9222-E68D5C5D964D}" type="presOf" srcId="{A3A6C0D8-ADB2-4487-8153-BD8CBD424329}" destId="{9567B968-81DD-4134-84CD-E711A860DFBC}" srcOrd="0" destOrd="0" presId="urn:microsoft.com/office/officeart/2005/8/layout/vList5"/>
    <dgm:cxn modelId="{5280F31A-05A2-40C1-8669-D59B434CDC91}" type="presOf" srcId="{ADBFB12F-1EF4-4949-8A9C-50810C76FA87}" destId="{FA1F4B74-5723-42F3-97F7-311C5C89149F}" srcOrd="0" destOrd="0" presId="urn:microsoft.com/office/officeart/2005/8/layout/vList5"/>
    <dgm:cxn modelId="{6B5712C7-9B87-49F4-9B70-683B98FF780D}" srcId="{A3A6C0D8-ADB2-4487-8153-BD8CBD424329}" destId="{653811CD-0E89-47F4-AEE5-EA3E180B31AB}" srcOrd="0" destOrd="0" parTransId="{A73ACE5B-897F-4EC1-AF4A-FFC792F4DAC1}" sibTransId="{48BFD0B0-4CBD-405F-9F37-B20AD0ADEA7B}"/>
    <dgm:cxn modelId="{17AF03D1-257D-4BD3-9365-BCC7B1D4A143}" type="presParOf" srcId="{06B97147-1049-4079-B4BD-08539D068642}" destId="{BD5E3306-83ED-45C3-B7E5-CFBC865D36E0}" srcOrd="0" destOrd="0" presId="urn:microsoft.com/office/officeart/2005/8/layout/vList5"/>
    <dgm:cxn modelId="{599EF3D3-7252-41AF-89A4-6D73A856F243}" type="presParOf" srcId="{BD5E3306-83ED-45C3-B7E5-CFBC865D36E0}" destId="{FA1F4B74-5723-42F3-97F7-311C5C89149F}" srcOrd="0" destOrd="0" presId="urn:microsoft.com/office/officeart/2005/8/layout/vList5"/>
    <dgm:cxn modelId="{E608CBAA-FE31-4068-B0CB-21A02946BC89}" type="presParOf" srcId="{BD5E3306-83ED-45C3-B7E5-CFBC865D36E0}" destId="{127673D4-4502-498B-AE7A-221999F4E36C}" srcOrd="1" destOrd="0" presId="urn:microsoft.com/office/officeart/2005/8/layout/vList5"/>
    <dgm:cxn modelId="{5D3605A7-2F5B-4FBB-8405-06A729E3519C}" type="presParOf" srcId="{06B97147-1049-4079-B4BD-08539D068642}" destId="{9118FFC8-8A0C-4835-ADD2-E1962A7A704C}" srcOrd="1" destOrd="0" presId="urn:microsoft.com/office/officeart/2005/8/layout/vList5"/>
    <dgm:cxn modelId="{BECA0B92-A70A-4E3A-9A6E-A6E26CDD0AE2}" type="presParOf" srcId="{06B97147-1049-4079-B4BD-08539D068642}" destId="{07BFFFF5-F8F5-4AA6-936C-53ECBFA0611E}" srcOrd="2" destOrd="0" presId="urn:microsoft.com/office/officeart/2005/8/layout/vList5"/>
    <dgm:cxn modelId="{B6A230FA-C70D-4C95-A1B3-FF1A284C6BAB}" type="presParOf" srcId="{07BFFFF5-F8F5-4AA6-936C-53ECBFA0611E}" destId="{1FBB92BD-5DDA-4CB2-A61C-01A47F62C0F1}" srcOrd="0" destOrd="0" presId="urn:microsoft.com/office/officeart/2005/8/layout/vList5"/>
    <dgm:cxn modelId="{70E78B2B-560A-40BB-A08A-7426290A46D4}" type="presParOf" srcId="{07BFFFF5-F8F5-4AA6-936C-53ECBFA0611E}" destId="{15C8207F-CB81-4DAC-9DF4-DF7B20CA5A12}" srcOrd="1" destOrd="0" presId="urn:microsoft.com/office/officeart/2005/8/layout/vList5"/>
    <dgm:cxn modelId="{A41D44AC-1E19-487E-8B1F-288F757AAE46}" type="presParOf" srcId="{06B97147-1049-4079-B4BD-08539D068642}" destId="{3E1120B0-DE9C-4132-9F89-F2FD50775952}" srcOrd="3" destOrd="0" presId="urn:microsoft.com/office/officeart/2005/8/layout/vList5"/>
    <dgm:cxn modelId="{0920A5A6-4CB0-4E41-B0C2-FA46D5A7BED9}" type="presParOf" srcId="{06B97147-1049-4079-B4BD-08539D068642}" destId="{14A4E8DA-3012-46CA-BF81-F4E26E99E77B}" srcOrd="4" destOrd="0" presId="urn:microsoft.com/office/officeart/2005/8/layout/vList5"/>
    <dgm:cxn modelId="{98D0E0B9-A4D2-4D69-9BCE-EE447ADC42D0}" type="presParOf" srcId="{14A4E8DA-3012-46CA-BF81-F4E26E99E77B}" destId="{A8A7AF8A-0EFF-4BA8-8D2A-DF59E6750F8A}" srcOrd="0" destOrd="0" presId="urn:microsoft.com/office/officeart/2005/8/layout/vList5"/>
    <dgm:cxn modelId="{B79D279C-09F6-422A-9452-BE5924C73F14}" type="presParOf" srcId="{14A4E8DA-3012-46CA-BF81-F4E26E99E77B}" destId="{6D2FF5E6-3757-4F4C-9C86-8E3DD580FC06}" srcOrd="1" destOrd="0" presId="urn:microsoft.com/office/officeart/2005/8/layout/vList5"/>
    <dgm:cxn modelId="{3E5A1396-4545-4821-B86E-3A7BBEF5E56A}" type="presParOf" srcId="{06B97147-1049-4079-B4BD-08539D068642}" destId="{56F5C5FD-70E6-471E-8929-4A69E2B629BF}" srcOrd="5" destOrd="0" presId="urn:microsoft.com/office/officeart/2005/8/layout/vList5"/>
    <dgm:cxn modelId="{112D7476-1562-4893-ADC1-692F4E1BAF24}" type="presParOf" srcId="{06B97147-1049-4079-B4BD-08539D068642}" destId="{1F67048F-9268-43A2-A494-C692E7848DC1}" srcOrd="6" destOrd="0" presId="urn:microsoft.com/office/officeart/2005/8/layout/vList5"/>
    <dgm:cxn modelId="{EEDE2F43-5215-421A-8DBF-B5B205BC384B}" type="presParOf" srcId="{1F67048F-9268-43A2-A494-C692E7848DC1}" destId="{9567B968-81DD-4134-84CD-E711A860DFBC}" srcOrd="0" destOrd="0" presId="urn:microsoft.com/office/officeart/2005/8/layout/vList5"/>
    <dgm:cxn modelId="{DC814DE6-9539-4D3F-BF44-B0387C0675B1}" type="presParOf" srcId="{1F67048F-9268-43A2-A494-C692E7848DC1}" destId="{65B3D3AF-CBE1-4129-9FC1-ED69E81461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EBC58-2494-4BE9-846B-AC1071FE300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49BC37-E256-4C0F-9509-D65A5626E222}">
      <dgm:prSet phldrT="[Текст]"/>
      <dgm:spPr/>
      <dgm:t>
        <a:bodyPr/>
        <a:lstStyle/>
        <a:p>
          <a:r>
            <a:rPr lang="ru-RU" dirty="0" smtClean="0"/>
            <a:t>+ УСН</a:t>
          </a:r>
        </a:p>
        <a:p>
          <a:r>
            <a:rPr lang="ru-RU" dirty="0" smtClean="0"/>
            <a:t>Для ИП</a:t>
          </a:r>
          <a:endParaRPr lang="ru-RU" dirty="0"/>
        </a:p>
      </dgm:t>
    </dgm:pt>
    <dgm:pt modelId="{B20F2589-2157-4EDF-B129-8544B77774F4}" type="parTrans" cxnId="{D0FC07F7-DE6E-4514-871E-9EDD00EB2208}">
      <dgm:prSet/>
      <dgm:spPr/>
      <dgm:t>
        <a:bodyPr/>
        <a:lstStyle/>
        <a:p>
          <a:endParaRPr lang="ru-RU"/>
        </a:p>
      </dgm:t>
    </dgm:pt>
    <dgm:pt modelId="{1F866535-546B-431D-8605-275D945393DC}" type="sibTrans" cxnId="{D0FC07F7-DE6E-4514-871E-9EDD00EB2208}">
      <dgm:prSet/>
      <dgm:spPr/>
      <dgm:t>
        <a:bodyPr/>
        <a:lstStyle/>
        <a:p>
          <a:endParaRPr lang="ru-RU"/>
        </a:p>
      </dgm:t>
    </dgm:pt>
    <dgm:pt modelId="{60106A4F-19EF-430F-ABAC-BA5906108E02}">
      <dgm:prSet phldrT="[Текст]" custT="1"/>
      <dgm:spPr/>
      <dgm:t>
        <a:bodyPr/>
        <a:lstStyle/>
        <a:p>
          <a:r>
            <a:rPr lang="ru-RU" sz="800" dirty="0" smtClean="0"/>
            <a:t>Не уплачивает НДФЛ на ИП (на работников есть)</a:t>
          </a:r>
          <a:endParaRPr lang="ru-RU" sz="800" dirty="0"/>
        </a:p>
      </dgm:t>
    </dgm:pt>
    <dgm:pt modelId="{E9DDAD3C-F4B5-480A-B940-C4A22765690B}" type="parTrans" cxnId="{FC2E1ABD-97A4-4B72-9842-7EC2EFF56C94}">
      <dgm:prSet/>
      <dgm:spPr/>
      <dgm:t>
        <a:bodyPr/>
        <a:lstStyle/>
        <a:p>
          <a:endParaRPr lang="ru-RU"/>
        </a:p>
      </dgm:t>
    </dgm:pt>
    <dgm:pt modelId="{C428A74A-FD4A-4967-8CAA-F7CB20852104}" type="sibTrans" cxnId="{FC2E1ABD-97A4-4B72-9842-7EC2EFF56C94}">
      <dgm:prSet/>
      <dgm:spPr/>
      <dgm:t>
        <a:bodyPr/>
        <a:lstStyle/>
        <a:p>
          <a:endParaRPr lang="ru-RU"/>
        </a:p>
      </dgm:t>
    </dgm:pt>
    <dgm:pt modelId="{C8D34504-E3F8-41F7-856E-C29758D089FE}">
      <dgm:prSet phldrT="[Текст]"/>
      <dgm:spPr/>
      <dgm:t>
        <a:bodyPr/>
        <a:lstStyle/>
        <a:p>
          <a:r>
            <a:rPr lang="ru-RU" dirty="0" smtClean="0"/>
            <a:t>НДС</a:t>
          </a:r>
          <a:endParaRPr lang="ru-RU" dirty="0"/>
        </a:p>
      </dgm:t>
    </dgm:pt>
    <dgm:pt modelId="{B2178B23-F7C7-40C5-86CC-AEA1ED2F76FD}" type="parTrans" cxnId="{851D7E0C-3871-42CA-A55C-15F972BE570D}">
      <dgm:prSet/>
      <dgm:spPr/>
      <dgm:t>
        <a:bodyPr/>
        <a:lstStyle/>
        <a:p>
          <a:endParaRPr lang="ru-RU"/>
        </a:p>
      </dgm:t>
    </dgm:pt>
    <dgm:pt modelId="{393233ED-C299-42D4-AE0A-D7D341296B6A}" type="sibTrans" cxnId="{851D7E0C-3871-42CA-A55C-15F972BE570D}">
      <dgm:prSet/>
      <dgm:spPr/>
      <dgm:t>
        <a:bodyPr/>
        <a:lstStyle/>
        <a:p>
          <a:endParaRPr lang="ru-RU"/>
        </a:p>
      </dgm:t>
    </dgm:pt>
    <dgm:pt modelId="{6EE72ED3-9C2F-468C-AD5E-8A7A2D155425}">
      <dgm:prSet phldrT="[Текст]"/>
      <dgm:spPr/>
      <dgm:t>
        <a:bodyPr/>
        <a:lstStyle/>
        <a:p>
          <a:r>
            <a:rPr lang="ru-RU" dirty="0" smtClean="0"/>
            <a:t>+ УСН для ООО</a:t>
          </a:r>
          <a:endParaRPr lang="ru-RU" dirty="0"/>
        </a:p>
      </dgm:t>
    </dgm:pt>
    <dgm:pt modelId="{8E86AB02-77F1-485A-8356-20D57990707D}" type="parTrans" cxnId="{2BC7085B-EC89-4EF0-B769-37047C4EBE7C}">
      <dgm:prSet/>
      <dgm:spPr/>
      <dgm:t>
        <a:bodyPr/>
        <a:lstStyle/>
        <a:p>
          <a:endParaRPr lang="ru-RU"/>
        </a:p>
      </dgm:t>
    </dgm:pt>
    <dgm:pt modelId="{B52E456D-B64D-483E-90D2-C67D6E67C774}" type="sibTrans" cxnId="{2BC7085B-EC89-4EF0-B769-37047C4EBE7C}">
      <dgm:prSet/>
      <dgm:spPr/>
      <dgm:t>
        <a:bodyPr/>
        <a:lstStyle/>
        <a:p>
          <a:endParaRPr lang="ru-RU"/>
        </a:p>
      </dgm:t>
    </dgm:pt>
    <dgm:pt modelId="{2B71D95C-51B3-4DFF-8EFB-E43BB259EC26}">
      <dgm:prSet phldrT="[Текст]" custT="1"/>
      <dgm:spPr/>
      <dgm:t>
        <a:bodyPr/>
        <a:lstStyle/>
        <a:p>
          <a:r>
            <a:rPr lang="ru-RU" sz="800" dirty="0" smtClean="0"/>
            <a:t>Налог на прибыль</a:t>
          </a:r>
          <a:endParaRPr lang="ru-RU" sz="800" dirty="0"/>
        </a:p>
      </dgm:t>
    </dgm:pt>
    <dgm:pt modelId="{7F8A67B9-FD94-4D92-92F3-37F2487C2FE8}" type="parTrans" cxnId="{BDBD128D-0B55-4F47-8142-78D301F7EECF}">
      <dgm:prSet/>
      <dgm:spPr/>
      <dgm:t>
        <a:bodyPr/>
        <a:lstStyle/>
        <a:p>
          <a:endParaRPr lang="ru-RU"/>
        </a:p>
      </dgm:t>
    </dgm:pt>
    <dgm:pt modelId="{17B4266E-762F-4B46-92D2-C3FA5E4931DE}" type="sibTrans" cxnId="{BDBD128D-0B55-4F47-8142-78D301F7EECF}">
      <dgm:prSet/>
      <dgm:spPr/>
      <dgm:t>
        <a:bodyPr/>
        <a:lstStyle/>
        <a:p>
          <a:endParaRPr lang="ru-RU"/>
        </a:p>
      </dgm:t>
    </dgm:pt>
    <dgm:pt modelId="{F2D417AA-FCC4-48C8-9A98-8710828C0D9B}">
      <dgm:prSet phldrT="[Текст]"/>
      <dgm:spPr/>
      <dgm:t>
        <a:bodyPr/>
        <a:lstStyle/>
        <a:p>
          <a:r>
            <a:rPr lang="ru-RU" dirty="0" smtClean="0"/>
            <a:t>Налог на </a:t>
          </a:r>
          <a:r>
            <a:rPr lang="ru-RU" dirty="0" smtClean="0"/>
            <a:t>имущество </a:t>
          </a:r>
          <a:r>
            <a:rPr lang="ru-RU" dirty="0" smtClean="0"/>
            <a:t>(за исключением налога, уплачиваемого в отношении объектов недвижимого имущества, налоговая база по которым определяется как их кадастровая стоимость в соответствии с настоящим </a:t>
          </a:r>
          <a:r>
            <a:rPr lang="ru-RU" dirty="0" smtClean="0">
              <a:hlinkClick xmlns:r="http://schemas.openxmlformats.org/officeDocument/2006/relationships" r:id="rId1" action="ppaction://hlinkfile" tooltip="1. Налоговая база определяется с учетом особенностей, установленных настоящей статьей, как кадастровая стоимость имущества в отношении следующих видов недвижимого имущества, признаваемого объектом налогообложения:"/>
            </a:rPr>
            <a:t>Кодексом</a:t>
          </a:r>
          <a:r>
            <a:rPr lang="ru-RU" dirty="0" smtClean="0"/>
            <a:t>). </a:t>
          </a:r>
          <a:endParaRPr lang="ru-RU" dirty="0"/>
        </a:p>
      </dgm:t>
    </dgm:pt>
    <dgm:pt modelId="{40135AF2-61EE-4B36-894B-EFDC6ACB4098}" type="parTrans" cxnId="{10E0CFBD-8A18-43BC-926C-B9733969DAED}">
      <dgm:prSet/>
      <dgm:spPr/>
      <dgm:t>
        <a:bodyPr/>
        <a:lstStyle/>
        <a:p>
          <a:endParaRPr lang="ru-RU"/>
        </a:p>
      </dgm:t>
    </dgm:pt>
    <dgm:pt modelId="{A672C8F2-5986-4745-BF07-6AE2A303F95F}" type="sibTrans" cxnId="{10E0CFBD-8A18-43BC-926C-B9733969DAED}">
      <dgm:prSet/>
      <dgm:spPr/>
      <dgm:t>
        <a:bodyPr/>
        <a:lstStyle/>
        <a:p>
          <a:endParaRPr lang="ru-RU"/>
        </a:p>
      </dgm:t>
    </dgm:pt>
    <dgm:pt modelId="{41484E62-D0D6-4C26-8706-91058A93A05E}">
      <dgm:prSet/>
      <dgm:spPr/>
      <dgm:t>
        <a:bodyPr/>
        <a:lstStyle/>
        <a:p>
          <a:r>
            <a:rPr lang="ru-RU" dirty="0" smtClean="0"/>
            <a:t>Налог на имущество</a:t>
          </a:r>
          <a:endParaRPr lang="ru-RU" dirty="0"/>
        </a:p>
      </dgm:t>
    </dgm:pt>
    <dgm:pt modelId="{B21BE710-AE32-45EC-818D-B200EF04E751}" type="parTrans" cxnId="{E3A480D8-74BB-42DF-A44F-E0DBDFFF7A79}">
      <dgm:prSet/>
      <dgm:spPr/>
      <dgm:t>
        <a:bodyPr/>
        <a:lstStyle/>
        <a:p>
          <a:endParaRPr lang="ru-RU"/>
        </a:p>
      </dgm:t>
    </dgm:pt>
    <dgm:pt modelId="{9E4A1E8A-B871-49C6-846A-CE518947078C}" type="sibTrans" cxnId="{E3A480D8-74BB-42DF-A44F-E0DBDFFF7A79}">
      <dgm:prSet/>
      <dgm:spPr/>
      <dgm:t>
        <a:bodyPr/>
        <a:lstStyle/>
        <a:p>
          <a:endParaRPr lang="ru-RU"/>
        </a:p>
      </dgm:t>
    </dgm:pt>
    <dgm:pt modelId="{428CB754-0EA5-43F8-89A5-768B26A7656A}">
      <dgm:prSet custT="1"/>
      <dgm:spPr/>
      <dgm:t>
        <a:bodyPr/>
        <a:lstStyle/>
        <a:p>
          <a:r>
            <a:rPr lang="ru-RU" sz="800" dirty="0" smtClean="0"/>
            <a:t>НДС</a:t>
          </a:r>
          <a:endParaRPr lang="ru-RU" sz="800" dirty="0"/>
        </a:p>
      </dgm:t>
    </dgm:pt>
    <dgm:pt modelId="{6A6810FE-C60A-4C90-9AAE-3E0AAFA7B2B4}" type="parTrans" cxnId="{43104E7C-8A49-43E0-A2ED-5892CAC33799}">
      <dgm:prSet/>
      <dgm:spPr/>
      <dgm:t>
        <a:bodyPr/>
        <a:lstStyle/>
        <a:p>
          <a:endParaRPr lang="ru-RU"/>
        </a:p>
      </dgm:t>
    </dgm:pt>
    <dgm:pt modelId="{F17B5178-8825-4B92-9021-42B11C0CAA43}" type="sibTrans" cxnId="{43104E7C-8A49-43E0-A2ED-5892CAC33799}">
      <dgm:prSet/>
      <dgm:spPr/>
      <dgm:t>
        <a:bodyPr/>
        <a:lstStyle/>
        <a:p>
          <a:endParaRPr lang="ru-RU"/>
        </a:p>
      </dgm:t>
    </dgm:pt>
    <dgm:pt modelId="{FE931274-38AA-41F2-876A-4F1827B63BD2}" type="pres">
      <dgm:prSet presAssocID="{6CAEBC58-2494-4BE9-846B-AC1071FE300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C096DB-1629-4544-BE80-B52653F1957D}" type="pres">
      <dgm:prSet presAssocID="{C549BC37-E256-4C0F-9509-D65A5626E222}" presName="posSpace" presStyleCnt="0"/>
      <dgm:spPr/>
    </dgm:pt>
    <dgm:pt modelId="{31A5C5D8-0EB1-4944-B934-10A698020C6D}" type="pres">
      <dgm:prSet presAssocID="{C549BC37-E256-4C0F-9509-D65A5626E222}" presName="vertFlow" presStyleCnt="0"/>
      <dgm:spPr/>
    </dgm:pt>
    <dgm:pt modelId="{0A7DBD0D-CE28-4D1F-A7CF-9EAAB186B85D}" type="pres">
      <dgm:prSet presAssocID="{C549BC37-E256-4C0F-9509-D65A5626E222}" presName="topSpace" presStyleCnt="0"/>
      <dgm:spPr/>
    </dgm:pt>
    <dgm:pt modelId="{C7604973-C730-48AB-BC06-8E06FD79519A}" type="pres">
      <dgm:prSet presAssocID="{C549BC37-E256-4C0F-9509-D65A5626E222}" presName="firstComp" presStyleCnt="0"/>
      <dgm:spPr/>
    </dgm:pt>
    <dgm:pt modelId="{22354A9D-5F43-4BB4-B258-5CB4E2ACEB0E}" type="pres">
      <dgm:prSet presAssocID="{C549BC37-E256-4C0F-9509-D65A5626E222}" presName="firstChild" presStyleLbl="bgAccFollowNode1" presStyleIdx="0" presStyleCnt="6"/>
      <dgm:spPr/>
      <dgm:t>
        <a:bodyPr/>
        <a:lstStyle/>
        <a:p>
          <a:endParaRPr lang="ru-RU"/>
        </a:p>
      </dgm:t>
    </dgm:pt>
    <dgm:pt modelId="{DA3D2643-72E5-4443-B74D-A3CD03CFB288}" type="pres">
      <dgm:prSet presAssocID="{C549BC37-E256-4C0F-9509-D65A5626E222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125B9-5E00-4711-BA27-A8EF52E5CF2A}" type="pres">
      <dgm:prSet presAssocID="{C8D34504-E3F8-41F7-856E-C29758D089FE}" presName="comp" presStyleCnt="0"/>
      <dgm:spPr/>
    </dgm:pt>
    <dgm:pt modelId="{4F3E85BA-4EFF-4231-86FD-ADFBDFDB89C3}" type="pres">
      <dgm:prSet presAssocID="{C8D34504-E3F8-41F7-856E-C29758D089FE}" presName="child" presStyleLbl="bgAccFollowNode1" presStyleIdx="1" presStyleCnt="6"/>
      <dgm:spPr/>
      <dgm:t>
        <a:bodyPr/>
        <a:lstStyle/>
        <a:p>
          <a:endParaRPr lang="ru-RU"/>
        </a:p>
      </dgm:t>
    </dgm:pt>
    <dgm:pt modelId="{EC2165B5-7C65-4EEF-9990-B349A532E194}" type="pres">
      <dgm:prSet presAssocID="{C8D34504-E3F8-41F7-856E-C29758D089FE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3B2D4-920A-4EEA-9AA2-1C9226380FA7}" type="pres">
      <dgm:prSet presAssocID="{41484E62-D0D6-4C26-8706-91058A93A05E}" presName="comp" presStyleCnt="0"/>
      <dgm:spPr/>
    </dgm:pt>
    <dgm:pt modelId="{BD701D3D-0FD6-4717-9201-7395C27C0F7B}" type="pres">
      <dgm:prSet presAssocID="{41484E62-D0D6-4C26-8706-91058A93A05E}" presName="child" presStyleLbl="bgAccFollowNode1" presStyleIdx="2" presStyleCnt="6"/>
      <dgm:spPr/>
      <dgm:t>
        <a:bodyPr/>
        <a:lstStyle/>
        <a:p>
          <a:endParaRPr lang="ru-RU"/>
        </a:p>
      </dgm:t>
    </dgm:pt>
    <dgm:pt modelId="{5746239A-AF5C-48CA-B9E5-2B63C66B16D5}" type="pres">
      <dgm:prSet presAssocID="{41484E62-D0D6-4C26-8706-91058A93A05E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BEF9C-E80C-47D6-813B-C94D790625A4}" type="pres">
      <dgm:prSet presAssocID="{C549BC37-E256-4C0F-9509-D65A5626E222}" presName="negSpace" presStyleCnt="0"/>
      <dgm:spPr/>
    </dgm:pt>
    <dgm:pt modelId="{D62208A2-200B-44FB-9F03-EE8A3E987961}" type="pres">
      <dgm:prSet presAssocID="{C549BC37-E256-4C0F-9509-D65A5626E222}" presName="circle" presStyleLbl="node1" presStyleIdx="0" presStyleCnt="2"/>
      <dgm:spPr/>
      <dgm:t>
        <a:bodyPr/>
        <a:lstStyle/>
        <a:p>
          <a:endParaRPr lang="ru-RU"/>
        </a:p>
      </dgm:t>
    </dgm:pt>
    <dgm:pt modelId="{132E5820-E676-4115-888E-3DB1961891B7}" type="pres">
      <dgm:prSet presAssocID="{1F866535-546B-431D-8605-275D945393DC}" presName="transSpace" presStyleCnt="0"/>
      <dgm:spPr/>
    </dgm:pt>
    <dgm:pt modelId="{5ECDC563-9E2D-48E6-AC9B-ADB071350C7B}" type="pres">
      <dgm:prSet presAssocID="{6EE72ED3-9C2F-468C-AD5E-8A7A2D155425}" presName="posSpace" presStyleCnt="0"/>
      <dgm:spPr/>
    </dgm:pt>
    <dgm:pt modelId="{3CCB034E-91B4-4DDB-A880-115A2E00E716}" type="pres">
      <dgm:prSet presAssocID="{6EE72ED3-9C2F-468C-AD5E-8A7A2D155425}" presName="vertFlow" presStyleCnt="0"/>
      <dgm:spPr/>
    </dgm:pt>
    <dgm:pt modelId="{36F20A07-DBE7-4466-B46B-E603878CF6C5}" type="pres">
      <dgm:prSet presAssocID="{6EE72ED3-9C2F-468C-AD5E-8A7A2D155425}" presName="topSpace" presStyleCnt="0"/>
      <dgm:spPr/>
    </dgm:pt>
    <dgm:pt modelId="{02245E35-97E9-44B1-8627-5F244F2A5540}" type="pres">
      <dgm:prSet presAssocID="{6EE72ED3-9C2F-468C-AD5E-8A7A2D155425}" presName="firstComp" presStyleCnt="0"/>
      <dgm:spPr/>
    </dgm:pt>
    <dgm:pt modelId="{87A3C250-51B0-4A1F-B2BE-0E93BBBDD4BE}" type="pres">
      <dgm:prSet presAssocID="{6EE72ED3-9C2F-468C-AD5E-8A7A2D155425}" presName="firstChild" presStyleLbl="bgAccFollowNode1" presStyleIdx="3" presStyleCnt="6" custScaleY="66982" custLinFactNeighborX="168" custLinFactNeighborY="7715"/>
      <dgm:spPr/>
      <dgm:t>
        <a:bodyPr/>
        <a:lstStyle/>
        <a:p>
          <a:endParaRPr lang="ru-RU"/>
        </a:p>
      </dgm:t>
    </dgm:pt>
    <dgm:pt modelId="{8634A719-80B2-49C8-B47B-ADC693313BF9}" type="pres">
      <dgm:prSet presAssocID="{6EE72ED3-9C2F-468C-AD5E-8A7A2D155425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7EE42-7869-4CFE-BBD8-B53761364FCD}" type="pres">
      <dgm:prSet presAssocID="{428CB754-0EA5-43F8-89A5-768B26A7656A}" presName="comp" presStyleCnt="0"/>
      <dgm:spPr/>
    </dgm:pt>
    <dgm:pt modelId="{23AFEE42-3CD4-453C-9434-CA486F8BEB67}" type="pres">
      <dgm:prSet presAssocID="{428CB754-0EA5-43F8-89A5-768B26A7656A}" presName="child" presStyleLbl="bgAccFollowNode1" presStyleIdx="4" presStyleCnt="6" custScaleY="12592"/>
      <dgm:spPr/>
      <dgm:t>
        <a:bodyPr/>
        <a:lstStyle/>
        <a:p>
          <a:endParaRPr lang="ru-RU"/>
        </a:p>
      </dgm:t>
    </dgm:pt>
    <dgm:pt modelId="{E1B31AF4-8037-4524-B44A-EE694221B339}" type="pres">
      <dgm:prSet presAssocID="{428CB754-0EA5-43F8-89A5-768B26A7656A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6B161-3B32-45B9-A38E-C4D433D56D02}" type="pres">
      <dgm:prSet presAssocID="{F2D417AA-FCC4-48C8-9A98-8710828C0D9B}" presName="comp" presStyleCnt="0"/>
      <dgm:spPr/>
    </dgm:pt>
    <dgm:pt modelId="{A49C4237-9EE9-4D2A-A903-6C669AB33D66}" type="pres">
      <dgm:prSet presAssocID="{F2D417AA-FCC4-48C8-9A98-8710828C0D9B}" presName="child" presStyleLbl="bgAccFollowNode1" presStyleIdx="5" presStyleCnt="6" custScaleY="230181"/>
      <dgm:spPr/>
      <dgm:t>
        <a:bodyPr/>
        <a:lstStyle/>
        <a:p>
          <a:endParaRPr lang="ru-RU"/>
        </a:p>
      </dgm:t>
    </dgm:pt>
    <dgm:pt modelId="{C0DA22E2-963D-4718-BC3D-D1E4F822423B}" type="pres">
      <dgm:prSet presAssocID="{F2D417AA-FCC4-48C8-9A98-8710828C0D9B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61D73-8F25-47E8-BDC6-920CB2DF4B87}" type="pres">
      <dgm:prSet presAssocID="{6EE72ED3-9C2F-468C-AD5E-8A7A2D155425}" presName="negSpace" presStyleCnt="0"/>
      <dgm:spPr/>
    </dgm:pt>
    <dgm:pt modelId="{C69F41CC-DE51-43B3-86FD-706E3F930B40}" type="pres">
      <dgm:prSet presAssocID="{6EE72ED3-9C2F-468C-AD5E-8A7A2D155425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E2C798D2-6CE3-4E0E-AC8A-398EF7873A09}" type="presOf" srcId="{2B71D95C-51B3-4DFF-8EFB-E43BB259EC26}" destId="{8634A719-80B2-49C8-B47B-ADC693313BF9}" srcOrd="1" destOrd="0" presId="urn:microsoft.com/office/officeart/2005/8/layout/hList9"/>
    <dgm:cxn modelId="{C7AB91AE-E63B-4B55-810A-27287F11F39A}" type="presOf" srcId="{C549BC37-E256-4C0F-9509-D65A5626E222}" destId="{D62208A2-200B-44FB-9F03-EE8A3E987961}" srcOrd="0" destOrd="0" presId="urn:microsoft.com/office/officeart/2005/8/layout/hList9"/>
    <dgm:cxn modelId="{A57C29E3-DC90-4929-A647-3D1D3E988021}" type="presOf" srcId="{F2D417AA-FCC4-48C8-9A98-8710828C0D9B}" destId="{C0DA22E2-963D-4718-BC3D-D1E4F822423B}" srcOrd="1" destOrd="0" presId="urn:microsoft.com/office/officeart/2005/8/layout/hList9"/>
    <dgm:cxn modelId="{7FB726FE-00B0-4394-B091-8BBE455F79A7}" type="presOf" srcId="{41484E62-D0D6-4C26-8706-91058A93A05E}" destId="{BD701D3D-0FD6-4717-9201-7395C27C0F7B}" srcOrd="0" destOrd="0" presId="urn:microsoft.com/office/officeart/2005/8/layout/hList9"/>
    <dgm:cxn modelId="{CAB47EE0-ABEE-470C-AA02-0BAEE7D7DE44}" type="presOf" srcId="{6CAEBC58-2494-4BE9-846B-AC1071FE3004}" destId="{FE931274-38AA-41F2-876A-4F1827B63BD2}" srcOrd="0" destOrd="0" presId="urn:microsoft.com/office/officeart/2005/8/layout/hList9"/>
    <dgm:cxn modelId="{FC2E1ABD-97A4-4B72-9842-7EC2EFF56C94}" srcId="{C549BC37-E256-4C0F-9509-D65A5626E222}" destId="{60106A4F-19EF-430F-ABAC-BA5906108E02}" srcOrd="0" destOrd="0" parTransId="{E9DDAD3C-F4B5-480A-B940-C4A22765690B}" sibTransId="{C428A74A-FD4A-4967-8CAA-F7CB20852104}"/>
    <dgm:cxn modelId="{97DED689-A7A2-4345-BEED-179E3E2A46CF}" type="presOf" srcId="{60106A4F-19EF-430F-ABAC-BA5906108E02}" destId="{22354A9D-5F43-4BB4-B258-5CB4E2ACEB0E}" srcOrd="0" destOrd="0" presId="urn:microsoft.com/office/officeart/2005/8/layout/hList9"/>
    <dgm:cxn modelId="{BDBD128D-0B55-4F47-8142-78D301F7EECF}" srcId="{6EE72ED3-9C2F-468C-AD5E-8A7A2D155425}" destId="{2B71D95C-51B3-4DFF-8EFB-E43BB259EC26}" srcOrd="0" destOrd="0" parTransId="{7F8A67B9-FD94-4D92-92F3-37F2487C2FE8}" sibTransId="{17B4266E-762F-4B46-92D2-C3FA5E4931DE}"/>
    <dgm:cxn modelId="{D0FC07F7-DE6E-4514-871E-9EDD00EB2208}" srcId="{6CAEBC58-2494-4BE9-846B-AC1071FE3004}" destId="{C549BC37-E256-4C0F-9509-D65A5626E222}" srcOrd="0" destOrd="0" parTransId="{B20F2589-2157-4EDF-B129-8544B77774F4}" sibTransId="{1F866535-546B-431D-8605-275D945393DC}"/>
    <dgm:cxn modelId="{1C60C591-8763-4982-AD33-EC1AB65A1A3A}" type="presOf" srcId="{6EE72ED3-9C2F-468C-AD5E-8A7A2D155425}" destId="{C69F41CC-DE51-43B3-86FD-706E3F930B40}" srcOrd="0" destOrd="0" presId="urn:microsoft.com/office/officeart/2005/8/layout/hList9"/>
    <dgm:cxn modelId="{D2067079-C9AF-4016-BB41-89038C2FE2C5}" type="presOf" srcId="{428CB754-0EA5-43F8-89A5-768B26A7656A}" destId="{23AFEE42-3CD4-453C-9434-CA486F8BEB67}" srcOrd="0" destOrd="0" presId="urn:microsoft.com/office/officeart/2005/8/layout/hList9"/>
    <dgm:cxn modelId="{851D7E0C-3871-42CA-A55C-15F972BE570D}" srcId="{C549BC37-E256-4C0F-9509-D65A5626E222}" destId="{C8D34504-E3F8-41F7-856E-C29758D089FE}" srcOrd="1" destOrd="0" parTransId="{B2178B23-F7C7-40C5-86CC-AEA1ED2F76FD}" sibTransId="{393233ED-C299-42D4-AE0A-D7D341296B6A}"/>
    <dgm:cxn modelId="{43104E7C-8A49-43E0-A2ED-5892CAC33799}" srcId="{6EE72ED3-9C2F-468C-AD5E-8A7A2D155425}" destId="{428CB754-0EA5-43F8-89A5-768B26A7656A}" srcOrd="1" destOrd="0" parTransId="{6A6810FE-C60A-4C90-9AAE-3E0AAFA7B2B4}" sibTransId="{F17B5178-8825-4B92-9021-42B11C0CAA43}"/>
    <dgm:cxn modelId="{36136C56-17FE-4A84-9AF7-11C628587792}" type="presOf" srcId="{F2D417AA-FCC4-48C8-9A98-8710828C0D9B}" destId="{A49C4237-9EE9-4D2A-A903-6C669AB33D66}" srcOrd="0" destOrd="0" presId="urn:microsoft.com/office/officeart/2005/8/layout/hList9"/>
    <dgm:cxn modelId="{10E0CFBD-8A18-43BC-926C-B9733969DAED}" srcId="{6EE72ED3-9C2F-468C-AD5E-8A7A2D155425}" destId="{F2D417AA-FCC4-48C8-9A98-8710828C0D9B}" srcOrd="2" destOrd="0" parTransId="{40135AF2-61EE-4B36-894B-EFDC6ACB4098}" sibTransId="{A672C8F2-5986-4745-BF07-6AE2A303F95F}"/>
    <dgm:cxn modelId="{F8B02F94-BB68-493C-9E16-D512965330B3}" type="presOf" srcId="{C8D34504-E3F8-41F7-856E-C29758D089FE}" destId="{EC2165B5-7C65-4EEF-9990-B349A532E194}" srcOrd="1" destOrd="0" presId="urn:microsoft.com/office/officeart/2005/8/layout/hList9"/>
    <dgm:cxn modelId="{CCFC4F67-9B7D-47FE-B1DA-99AA044036AC}" type="presOf" srcId="{C8D34504-E3F8-41F7-856E-C29758D089FE}" destId="{4F3E85BA-4EFF-4231-86FD-ADFBDFDB89C3}" srcOrd="0" destOrd="0" presId="urn:microsoft.com/office/officeart/2005/8/layout/hList9"/>
    <dgm:cxn modelId="{2BC7085B-EC89-4EF0-B769-37047C4EBE7C}" srcId="{6CAEBC58-2494-4BE9-846B-AC1071FE3004}" destId="{6EE72ED3-9C2F-468C-AD5E-8A7A2D155425}" srcOrd="1" destOrd="0" parTransId="{8E86AB02-77F1-485A-8356-20D57990707D}" sibTransId="{B52E456D-B64D-483E-90D2-C67D6E67C774}"/>
    <dgm:cxn modelId="{FEFCD6DA-B9C2-4D08-9AC3-BC48BC07BCEA}" type="presOf" srcId="{41484E62-D0D6-4C26-8706-91058A93A05E}" destId="{5746239A-AF5C-48CA-B9E5-2B63C66B16D5}" srcOrd="1" destOrd="0" presId="urn:microsoft.com/office/officeart/2005/8/layout/hList9"/>
    <dgm:cxn modelId="{30CFA3DF-C38D-45DC-8B0F-D58917AC5135}" type="presOf" srcId="{428CB754-0EA5-43F8-89A5-768B26A7656A}" destId="{E1B31AF4-8037-4524-B44A-EE694221B339}" srcOrd="1" destOrd="0" presId="urn:microsoft.com/office/officeart/2005/8/layout/hList9"/>
    <dgm:cxn modelId="{53B88606-38C7-4FFB-9213-15C8AE767681}" type="presOf" srcId="{60106A4F-19EF-430F-ABAC-BA5906108E02}" destId="{DA3D2643-72E5-4443-B74D-A3CD03CFB288}" srcOrd="1" destOrd="0" presId="urn:microsoft.com/office/officeart/2005/8/layout/hList9"/>
    <dgm:cxn modelId="{E3A480D8-74BB-42DF-A44F-E0DBDFFF7A79}" srcId="{C549BC37-E256-4C0F-9509-D65A5626E222}" destId="{41484E62-D0D6-4C26-8706-91058A93A05E}" srcOrd="2" destOrd="0" parTransId="{B21BE710-AE32-45EC-818D-B200EF04E751}" sibTransId="{9E4A1E8A-B871-49C6-846A-CE518947078C}"/>
    <dgm:cxn modelId="{2042CEE8-C9A0-4E35-A375-F4BF91DE31E2}" type="presOf" srcId="{2B71D95C-51B3-4DFF-8EFB-E43BB259EC26}" destId="{87A3C250-51B0-4A1F-B2BE-0E93BBBDD4BE}" srcOrd="0" destOrd="0" presId="urn:microsoft.com/office/officeart/2005/8/layout/hList9"/>
    <dgm:cxn modelId="{17F702AF-36AA-4126-9D0B-241FD03A5EA8}" type="presParOf" srcId="{FE931274-38AA-41F2-876A-4F1827B63BD2}" destId="{64C096DB-1629-4544-BE80-B52653F1957D}" srcOrd="0" destOrd="0" presId="urn:microsoft.com/office/officeart/2005/8/layout/hList9"/>
    <dgm:cxn modelId="{FB1AB525-C9CC-4E04-A172-644F0E0ABD41}" type="presParOf" srcId="{FE931274-38AA-41F2-876A-4F1827B63BD2}" destId="{31A5C5D8-0EB1-4944-B934-10A698020C6D}" srcOrd="1" destOrd="0" presId="urn:microsoft.com/office/officeart/2005/8/layout/hList9"/>
    <dgm:cxn modelId="{53CAF0B8-6635-4457-844E-4D90675476FE}" type="presParOf" srcId="{31A5C5D8-0EB1-4944-B934-10A698020C6D}" destId="{0A7DBD0D-CE28-4D1F-A7CF-9EAAB186B85D}" srcOrd="0" destOrd="0" presId="urn:microsoft.com/office/officeart/2005/8/layout/hList9"/>
    <dgm:cxn modelId="{D0C2160F-B990-42E6-81FA-36B5689C146F}" type="presParOf" srcId="{31A5C5D8-0EB1-4944-B934-10A698020C6D}" destId="{C7604973-C730-48AB-BC06-8E06FD79519A}" srcOrd="1" destOrd="0" presId="urn:microsoft.com/office/officeart/2005/8/layout/hList9"/>
    <dgm:cxn modelId="{22469E79-3C32-4B3B-8BA5-74C0AF90A284}" type="presParOf" srcId="{C7604973-C730-48AB-BC06-8E06FD79519A}" destId="{22354A9D-5F43-4BB4-B258-5CB4E2ACEB0E}" srcOrd="0" destOrd="0" presId="urn:microsoft.com/office/officeart/2005/8/layout/hList9"/>
    <dgm:cxn modelId="{3A069BD3-1FF2-451E-905E-8666BBB98A80}" type="presParOf" srcId="{C7604973-C730-48AB-BC06-8E06FD79519A}" destId="{DA3D2643-72E5-4443-B74D-A3CD03CFB288}" srcOrd="1" destOrd="0" presId="urn:microsoft.com/office/officeart/2005/8/layout/hList9"/>
    <dgm:cxn modelId="{494B7CB2-AADE-469E-B063-F69CDBFB2924}" type="presParOf" srcId="{31A5C5D8-0EB1-4944-B934-10A698020C6D}" destId="{BD4125B9-5E00-4711-BA27-A8EF52E5CF2A}" srcOrd="2" destOrd="0" presId="urn:microsoft.com/office/officeart/2005/8/layout/hList9"/>
    <dgm:cxn modelId="{6364A0A4-699E-4789-807E-D88537DA2A85}" type="presParOf" srcId="{BD4125B9-5E00-4711-BA27-A8EF52E5CF2A}" destId="{4F3E85BA-4EFF-4231-86FD-ADFBDFDB89C3}" srcOrd="0" destOrd="0" presId="urn:microsoft.com/office/officeart/2005/8/layout/hList9"/>
    <dgm:cxn modelId="{E76E4DF6-958F-44E4-BA35-AB5D0F499462}" type="presParOf" srcId="{BD4125B9-5E00-4711-BA27-A8EF52E5CF2A}" destId="{EC2165B5-7C65-4EEF-9990-B349A532E194}" srcOrd="1" destOrd="0" presId="urn:microsoft.com/office/officeart/2005/8/layout/hList9"/>
    <dgm:cxn modelId="{42D63D40-483B-4D22-829E-6B7F660AFEDC}" type="presParOf" srcId="{31A5C5D8-0EB1-4944-B934-10A698020C6D}" destId="{9D53B2D4-920A-4EEA-9AA2-1C9226380FA7}" srcOrd="3" destOrd="0" presId="urn:microsoft.com/office/officeart/2005/8/layout/hList9"/>
    <dgm:cxn modelId="{AFC80E3F-722E-48D5-9015-DC3A77EA5DA2}" type="presParOf" srcId="{9D53B2D4-920A-4EEA-9AA2-1C9226380FA7}" destId="{BD701D3D-0FD6-4717-9201-7395C27C0F7B}" srcOrd="0" destOrd="0" presId="urn:microsoft.com/office/officeart/2005/8/layout/hList9"/>
    <dgm:cxn modelId="{2D96F972-96A2-4102-AF04-D4FEF7CA705D}" type="presParOf" srcId="{9D53B2D4-920A-4EEA-9AA2-1C9226380FA7}" destId="{5746239A-AF5C-48CA-B9E5-2B63C66B16D5}" srcOrd="1" destOrd="0" presId="urn:microsoft.com/office/officeart/2005/8/layout/hList9"/>
    <dgm:cxn modelId="{716BFC8B-2C8D-4E5B-8EE3-731A0CDD82E4}" type="presParOf" srcId="{FE931274-38AA-41F2-876A-4F1827B63BD2}" destId="{427BEF9C-E80C-47D6-813B-C94D790625A4}" srcOrd="2" destOrd="0" presId="urn:microsoft.com/office/officeart/2005/8/layout/hList9"/>
    <dgm:cxn modelId="{1E510275-8ACD-4067-B8B8-E30F8A729DC1}" type="presParOf" srcId="{FE931274-38AA-41F2-876A-4F1827B63BD2}" destId="{D62208A2-200B-44FB-9F03-EE8A3E987961}" srcOrd="3" destOrd="0" presId="urn:microsoft.com/office/officeart/2005/8/layout/hList9"/>
    <dgm:cxn modelId="{B8BADAFE-1448-44F8-B3C3-1315F7A21A62}" type="presParOf" srcId="{FE931274-38AA-41F2-876A-4F1827B63BD2}" destId="{132E5820-E676-4115-888E-3DB1961891B7}" srcOrd="4" destOrd="0" presId="urn:microsoft.com/office/officeart/2005/8/layout/hList9"/>
    <dgm:cxn modelId="{5D793793-7DDD-49E4-A375-08DB4A673F37}" type="presParOf" srcId="{FE931274-38AA-41F2-876A-4F1827B63BD2}" destId="{5ECDC563-9E2D-48E6-AC9B-ADB071350C7B}" srcOrd="5" destOrd="0" presId="urn:microsoft.com/office/officeart/2005/8/layout/hList9"/>
    <dgm:cxn modelId="{FDC375AF-B90C-46EB-9D04-861E7BB75C44}" type="presParOf" srcId="{FE931274-38AA-41F2-876A-4F1827B63BD2}" destId="{3CCB034E-91B4-4DDB-A880-115A2E00E716}" srcOrd="6" destOrd="0" presId="urn:microsoft.com/office/officeart/2005/8/layout/hList9"/>
    <dgm:cxn modelId="{F98D5868-AC09-4F0A-9D98-CF751831B79B}" type="presParOf" srcId="{3CCB034E-91B4-4DDB-A880-115A2E00E716}" destId="{36F20A07-DBE7-4466-B46B-E603878CF6C5}" srcOrd="0" destOrd="0" presId="urn:microsoft.com/office/officeart/2005/8/layout/hList9"/>
    <dgm:cxn modelId="{DF32F0BF-51C8-40D4-95DC-04AE8E8AD073}" type="presParOf" srcId="{3CCB034E-91B4-4DDB-A880-115A2E00E716}" destId="{02245E35-97E9-44B1-8627-5F244F2A5540}" srcOrd="1" destOrd="0" presId="urn:microsoft.com/office/officeart/2005/8/layout/hList9"/>
    <dgm:cxn modelId="{48992E1D-1E50-4BB8-9E35-F9B988559391}" type="presParOf" srcId="{02245E35-97E9-44B1-8627-5F244F2A5540}" destId="{87A3C250-51B0-4A1F-B2BE-0E93BBBDD4BE}" srcOrd="0" destOrd="0" presId="urn:microsoft.com/office/officeart/2005/8/layout/hList9"/>
    <dgm:cxn modelId="{51DE19A3-D0B4-4E9F-8114-F128D3D7B102}" type="presParOf" srcId="{02245E35-97E9-44B1-8627-5F244F2A5540}" destId="{8634A719-80B2-49C8-B47B-ADC693313BF9}" srcOrd="1" destOrd="0" presId="urn:microsoft.com/office/officeart/2005/8/layout/hList9"/>
    <dgm:cxn modelId="{38F1A860-5A94-441A-9304-C4D75F7D4ACB}" type="presParOf" srcId="{3CCB034E-91B4-4DDB-A880-115A2E00E716}" destId="{DA67EE42-7869-4CFE-BBD8-B53761364FCD}" srcOrd="2" destOrd="0" presId="urn:microsoft.com/office/officeart/2005/8/layout/hList9"/>
    <dgm:cxn modelId="{619F040D-6BF4-4360-B280-DD217C00F2F9}" type="presParOf" srcId="{DA67EE42-7869-4CFE-BBD8-B53761364FCD}" destId="{23AFEE42-3CD4-453C-9434-CA486F8BEB67}" srcOrd="0" destOrd="0" presId="urn:microsoft.com/office/officeart/2005/8/layout/hList9"/>
    <dgm:cxn modelId="{77689668-FF5B-4525-9841-17F633C9CB81}" type="presParOf" srcId="{DA67EE42-7869-4CFE-BBD8-B53761364FCD}" destId="{E1B31AF4-8037-4524-B44A-EE694221B339}" srcOrd="1" destOrd="0" presId="urn:microsoft.com/office/officeart/2005/8/layout/hList9"/>
    <dgm:cxn modelId="{C87C1FB9-B940-4D9A-9215-67129E01DD75}" type="presParOf" srcId="{3CCB034E-91B4-4DDB-A880-115A2E00E716}" destId="{52F6B161-3B32-45B9-A38E-C4D433D56D02}" srcOrd="3" destOrd="0" presId="urn:microsoft.com/office/officeart/2005/8/layout/hList9"/>
    <dgm:cxn modelId="{AEC72AE9-50E4-44FE-933D-A070EF0B41F5}" type="presParOf" srcId="{52F6B161-3B32-45B9-A38E-C4D433D56D02}" destId="{A49C4237-9EE9-4D2A-A903-6C669AB33D66}" srcOrd="0" destOrd="0" presId="urn:microsoft.com/office/officeart/2005/8/layout/hList9"/>
    <dgm:cxn modelId="{BC0D3742-7F77-4953-9306-E7F53977628A}" type="presParOf" srcId="{52F6B161-3B32-45B9-A38E-C4D433D56D02}" destId="{C0DA22E2-963D-4718-BC3D-D1E4F822423B}" srcOrd="1" destOrd="0" presId="urn:microsoft.com/office/officeart/2005/8/layout/hList9"/>
    <dgm:cxn modelId="{F9721E00-4E57-4813-9524-0EAD7004B2C8}" type="presParOf" srcId="{FE931274-38AA-41F2-876A-4F1827B63BD2}" destId="{18561D73-8F25-47E8-BDC6-920CB2DF4B87}" srcOrd="7" destOrd="0" presId="urn:microsoft.com/office/officeart/2005/8/layout/hList9"/>
    <dgm:cxn modelId="{BC741D83-4414-476A-B6F4-3C59A3085C24}" type="presParOf" srcId="{FE931274-38AA-41F2-876A-4F1827B63BD2}" destId="{C69F41CC-DE51-43B3-86FD-706E3F930B4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41E1E9-F9FE-430B-9170-2D261254BF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9ADBB-96EB-4FC1-8476-29B3CA1BC095}">
      <dgm:prSet phldrT="[Текст]"/>
      <dgm:spPr/>
      <dgm:t>
        <a:bodyPr/>
        <a:lstStyle/>
        <a:p>
          <a:r>
            <a:rPr lang="ru-RU" dirty="0" smtClean="0"/>
            <a:t>Способ подачи уведомления, заявления</a:t>
          </a:r>
          <a:endParaRPr lang="ru-RU" dirty="0"/>
        </a:p>
      </dgm:t>
    </dgm:pt>
    <dgm:pt modelId="{E6732A98-51FD-4C58-9B74-E520CB56ED80}" type="parTrans" cxnId="{AC0AF9A4-D3A1-4EB2-AF80-A41306254E15}">
      <dgm:prSet/>
      <dgm:spPr/>
      <dgm:t>
        <a:bodyPr/>
        <a:lstStyle/>
        <a:p>
          <a:endParaRPr lang="ru-RU"/>
        </a:p>
      </dgm:t>
    </dgm:pt>
    <dgm:pt modelId="{E58F004C-51F8-4ED4-A83E-4A4B13F0492F}" type="sibTrans" cxnId="{AC0AF9A4-D3A1-4EB2-AF80-A41306254E15}">
      <dgm:prSet/>
      <dgm:spPr/>
      <dgm:t>
        <a:bodyPr/>
        <a:lstStyle/>
        <a:p>
          <a:endParaRPr lang="ru-RU"/>
        </a:p>
      </dgm:t>
    </dgm:pt>
    <dgm:pt modelId="{A1B44C67-F808-4E6D-8E49-EB04CE13DF42}">
      <dgm:prSet phldrT="[Текст]"/>
      <dgm:spPr/>
      <dgm:t>
        <a:bodyPr/>
        <a:lstStyle/>
        <a:p>
          <a:r>
            <a:rPr lang="ru-RU" dirty="0" smtClean="0"/>
            <a:t>Самостоятельно </a:t>
          </a:r>
          <a:endParaRPr lang="ru-RU" dirty="0"/>
        </a:p>
      </dgm:t>
    </dgm:pt>
    <dgm:pt modelId="{166B9D07-D28C-4508-98D6-6F2357E22B21}" type="parTrans" cxnId="{48471FB9-8C24-4472-BA12-C6D7AAA02C1C}">
      <dgm:prSet/>
      <dgm:spPr/>
      <dgm:t>
        <a:bodyPr/>
        <a:lstStyle/>
        <a:p>
          <a:endParaRPr lang="ru-RU"/>
        </a:p>
      </dgm:t>
    </dgm:pt>
    <dgm:pt modelId="{16CE64F0-52AF-4C16-B3C7-41F27DC40104}" type="sibTrans" cxnId="{48471FB9-8C24-4472-BA12-C6D7AAA02C1C}">
      <dgm:prSet/>
      <dgm:spPr/>
      <dgm:t>
        <a:bodyPr/>
        <a:lstStyle/>
        <a:p>
          <a:endParaRPr lang="ru-RU"/>
        </a:p>
      </dgm:t>
    </dgm:pt>
    <dgm:pt modelId="{0E8B1B4E-6254-477A-AB00-6D816A2BC4CF}">
      <dgm:prSet phldrT="[Текст]"/>
      <dgm:spPr/>
      <dgm:t>
        <a:bodyPr/>
        <a:lstStyle/>
        <a:p>
          <a:r>
            <a:rPr lang="ru-RU" dirty="0" smtClean="0"/>
            <a:t>Электронно </a:t>
          </a:r>
          <a:endParaRPr lang="ru-RU" dirty="0"/>
        </a:p>
      </dgm:t>
    </dgm:pt>
    <dgm:pt modelId="{1419D39C-E567-49ED-8F8C-B368A6270B3A}" type="parTrans" cxnId="{F2FC8AB1-C81C-472C-B3D3-AF96919EED44}">
      <dgm:prSet/>
      <dgm:spPr/>
      <dgm:t>
        <a:bodyPr/>
        <a:lstStyle/>
        <a:p>
          <a:endParaRPr lang="ru-RU"/>
        </a:p>
      </dgm:t>
    </dgm:pt>
    <dgm:pt modelId="{817F2A82-4C1B-467A-9C4F-2CCD967EAD55}" type="sibTrans" cxnId="{F2FC8AB1-C81C-472C-B3D3-AF96919EED44}">
      <dgm:prSet/>
      <dgm:spPr/>
      <dgm:t>
        <a:bodyPr/>
        <a:lstStyle/>
        <a:p>
          <a:endParaRPr lang="ru-RU"/>
        </a:p>
      </dgm:t>
    </dgm:pt>
    <dgm:pt modelId="{4E249E12-0831-4B1E-AA3F-D7BB7BE99FD5}">
      <dgm:prSet phldrT="[Текст]"/>
      <dgm:spPr/>
      <dgm:t>
        <a:bodyPr/>
        <a:lstStyle/>
        <a:p>
          <a:r>
            <a:rPr lang="ru-RU" dirty="0" smtClean="0"/>
            <a:t>По почте</a:t>
          </a:r>
          <a:endParaRPr lang="ru-RU" dirty="0"/>
        </a:p>
      </dgm:t>
    </dgm:pt>
    <dgm:pt modelId="{6D5610A0-3575-43F9-AFB2-843A896FB214}" type="parTrans" cxnId="{28CFD616-6A0C-4249-AB8E-77357C563449}">
      <dgm:prSet/>
      <dgm:spPr/>
      <dgm:t>
        <a:bodyPr/>
        <a:lstStyle/>
        <a:p>
          <a:endParaRPr lang="ru-RU"/>
        </a:p>
      </dgm:t>
    </dgm:pt>
    <dgm:pt modelId="{A3F41EAA-BF5B-43A8-97F0-54CDA4BE4FF1}" type="sibTrans" cxnId="{28CFD616-6A0C-4249-AB8E-77357C563449}">
      <dgm:prSet/>
      <dgm:spPr/>
      <dgm:t>
        <a:bodyPr/>
        <a:lstStyle/>
        <a:p>
          <a:endParaRPr lang="ru-RU"/>
        </a:p>
      </dgm:t>
    </dgm:pt>
    <dgm:pt modelId="{4BC5FAC5-D5CA-4D51-B7C1-BB9FBE6FD820}" type="pres">
      <dgm:prSet presAssocID="{5941E1E9-F9FE-430B-9170-2D261254BF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C4DF8-4E0C-4053-815E-399E9644179A}" type="pres">
      <dgm:prSet presAssocID="{6059ADBB-96EB-4FC1-8476-29B3CA1BC095}" presName="centerShape" presStyleLbl="node0" presStyleIdx="0" presStyleCnt="1"/>
      <dgm:spPr/>
      <dgm:t>
        <a:bodyPr/>
        <a:lstStyle/>
        <a:p>
          <a:endParaRPr lang="ru-RU"/>
        </a:p>
      </dgm:t>
    </dgm:pt>
    <dgm:pt modelId="{96F00DBD-E315-4E4E-AAE4-97D19BA77B44}" type="pres">
      <dgm:prSet presAssocID="{A1B44C67-F808-4E6D-8E49-EB04CE13DF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7878B-3A1C-4C3B-A500-AFE6B1523376}" type="pres">
      <dgm:prSet presAssocID="{A1B44C67-F808-4E6D-8E49-EB04CE13DF42}" presName="dummy" presStyleCnt="0"/>
      <dgm:spPr/>
    </dgm:pt>
    <dgm:pt modelId="{2D03D3C8-398D-49D2-AD40-28D60D54924D}" type="pres">
      <dgm:prSet presAssocID="{16CE64F0-52AF-4C16-B3C7-41F27DC4010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DD45FFB-3949-498C-8651-F4AAC73D2048}" type="pres">
      <dgm:prSet presAssocID="{0E8B1B4E-6254-477A-AB00-6D816A2BC4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4DA64-B1C1-446D-9034-02AF9C9B7184}" type="pres">
      <dgm:prSet presAssocID="{0E8B1B4E-6254-477A-AB00-6D816A2BC4CF}" presName="dummy" presStyleCnt="0"/>
      <dgm:spPr/>
    </dgm:pt>
    <dgm:pt modelId="{46FCC8C2-485C-481E-9EE3-A9D9B10AB6C4}" type="pres">
      <dgm:prSet presAssocID="{817F2A82-4C1B-467A-9C4F-2CCD967EAD5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51E6560-79E9-454C-AFB8-14846708BB44}" type="pres">
      <dgm:prSet presAssocID="{4E249E12-0831-4B1E-AA3F-D7BB7BE99F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DF38E-E257-4CD7-8729-5D12C476C990}" type="pres">
      <dgm:prSet presAssocID="{4E249E12-0831-4B1E-AA3F-D7BB7BE99FD5}" presName="dummy" presStyleCnt="0"/>
      <dgm:spPr/>
    </dgm:pt>
    <dgm:pt modelId="{704987B3-017D-4C1B-A1B4-E9EFED059878}" type="pres">
      <dgm:prSet presAssocID="{A3F41EAA-BF5B-43A8-97F0-54CDA4BE4FF1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B79B56C-CA19-4C92-B760-30E02FFA1337}" type="presOf" srcId="{4E249E12-0831-4B1E-AA3F-D7BB7BE99FD5}" destId="{F51E6560-79E9-454C-AFB8-14846708BB44}" srcOrd="0" destOrd="0" presId="urn:microsoft.com/office/officeart/2005/8/layout/radial6"/>
    <dgm:cxn modelId="{48B68E87-84E2-4B49-862B-5FB0196923F5}" type="presOf" srcId="{5941E1E9-F9FE-430B-9170-2D261254BF96}" destId="{4BC5FAC5-D5CA-4D51-B7C1-BB9FBE6FD820}" srcOrd="0" destOrd="0" presId="urn:microsoft.com/office/officeart/2005/8/layout/radial6"/>
    <dgm:cxn modelId="{28CFD616-6A0C-4249-AB8E-77357C563449}" srcId="{6059ADBB-96EB-4FC1-8476-29B3CA1BC095}" destId="{4E249E12-0831-4B1E-AA3F-D7BB7BE99FD5}" srcOrd="2" destOrd="0" parTransId="{6D5610A0-3575-43F9-AFB2-843A896FB214}" sibTransId="{A3F41EAA-BF5B-43A8-97F0-54CDA4BE4FF1}"/>
    <dgm:cxn modelId="{86915EC8-3682-4B69-8561-790D0281A6D4}" type="presOf" srcId="{16CE64F0-52AF-4C16-B3C7-41F27DC40104}" destId="{2D03D3C8-398D-49D2-AD40-28D60D54924D}" srcOrd="0" destOrd="0" presId="urn:microsoft.com/office/officeart/2005/8/layout/radial6"/>
    <dgm:cxn modelId="{AC0AF9A4-D3A1-4EB2-AF80-A41306254E15}" srcId="{5941E1E9-F9FE-430B-9170-2D261254BF96}" destId="{6059ADBB-96EB-4FC1-8476-29B3CA1BC095}" srcOrd="0" destOrd="0" parTransId="{E6732A98-51FD-4C58-9B74-E520CB56ED80}" sibTransId="{E58F004C-51F8-4ED4-A83E-4A4B13F0492F}"/>
    <dgm:cxn modelId="{F2FC8AB1-C81C-472C-B3D3-AF96919EED44}" srcId="{6059ADBB-96EB-4FC1-8476-29B3CA1BC095}" destId="{0E8B1B4E-6254-477A-AB00-6D816A2BC4CF}" srcOrd="1" destOrd="0" parTransId="{1419D39C-E567-49ED-8F8C-B368A6270B3A}" sibTransId="{817F2A82-4C1B-467A-9C4F-2CCD967EAD55}"/>
    <dgm:cxn modelId="{48471FB9-8C24-4472-BA12-C6D7AAA02C1C}" srcId="{6059ADBB-96EB-4FC1-8476-29B3CA1BC095}" destId="{A1B44C67-F808-4E6D-8E49-EB04CE13DF42}" srcOrd="0" destOrd="0" parTransId="{166B9D07-D28C-4508-98D6-6F2357E22B21}" sibTransId="{16CE64F0-52AF-4C16-B3C7-41F27DC40104}"/>
    <dgm:cxn modelId="{E164C491-13D6-4674-9366-168FF6B08636}" type="presOf" srcId="{A3F41EAA-BF5B-43A8-97F0-54CDA4BE4FF1}" destId="{704987B3-017D-4C1B-A1B4-E9EFED059878}" srcOrd="0" destOrd="0" presId="urn:microsoft.com/office/officeart/2005/8/layout/radial6"/>
    <dgm:cxn modelId="{C09F4A70-2197-4CBD-B89A-4019D07F27D3}" type="presOf" srcId="{0E8B1B4E-6254-477A-AB00-6D816A2BC4CF}" destId="{1DD45FFB-3949-498C-8651-F4AAC73D2048}" srcOrd="0" destOrd="0" presId="urn:microsoft.com/office/officeart/2005/8/layout/radial6"/>
    <dgm:cxn modelId="{C414C800-1179-451B-A786-4E4DD8C86E42}" type="presOf" srcId="{A1B44C67-F808-4E6D-8E49-EB04CE13DF42}" destId="{96F00DBD-E315-4E4E-AAE4-97D19BA77B44}" srcOrd="0" destOrd="0" presId="urn:microsoft.com/office/officeart/2005/8/layout/radial6"/>
    <dgm:cxn modelId="{F1FC32A7-5269-4F6B-B3CD-D577D8DBEAAD}" type="presOf" srcId="{6059ADBB-96EB-4FC1-8476-29B3CA1BC095}" destId="{BACC4DF8-4E0C-4053-815E-399E9644179A}" srcOrd="0" destOrd="0" presId="urn:microsoft.com/office/officeart/2005/8/layout/radial6"/>
    <dgm:cxn modelId="{B6F16857-CC98-47C4-9B22-C5DE48176722}" type="presOf" srcId="{817F2A82-4C1B-467A-9C4F-2CCD967EAD55}" destId="{46FCC8C2-485C-481E-9EE3-A9D9B10AB6C4}" srcOrd="0" destOrd="0" presId="urn:microsoft.com/office/officeart/2005/8/layout/radial6"/>
    <dgm:cxn modelId="{809AC77F-B114-4F91-A281-3981ABBED4FC}" type="presParOf" srcId="{4BC5FAC5-D5CA-4D51-B7C1-BB9FBE6FD820}" destId="{BACC4DF8-4E0C-4053-815E-399E9644179A}" srcOrd="0" destOrd="0" presId="urn:microsoft.com/office/officeart/2005/8/layout/radial6"/>
    <dgm:cxn modelId="{C01114B6-6330-49DE-AA89-14995AD45B99}" type="presParOf" srcId="{4BC5FAC5-D5CA-4D51-B7C1-BB9FBE6FD820}" destId="{96F00DBD-E315-4E4E-AAE4-97D19BA77B44}" srcOrd="1" destOrd="0" presId="urn:microsoft.com/office/officeart/2005/8/layout/radial6"/>
    <dgm:cxn modelId="{FCE8DCEF-9760-4B8B-A884-4B5FA2D3960A}" type="presParOf" srcId="{4BC5FAC5-D5CA-4D51-B7C1-BB9FBE6FD820}" destId="{5E57878B-3A1C-4C3B-A500-AFE6B1523376}" srcOrd="2" destOrd="0" presId="urn:microsoft.com/office/officeart/2005/8/layout/radial6"/>
    <dgm:cxn modelId="{5F4EEC7A-EFEF-4531-909C-2AD8E9EDF109}" type="presParOf" srcId="{4BC5FAC5-D5CA-4D51-B7C1-BB9FBE6FD820}" destId="{2D03D3C8-398D-49D2-AD40-28D60D54924D}" srcOrd="3" destOrd="0" presId="urn:microsoft.com/office/officeart/2005/8/layout/radial6"/>
    <dgm:cxn modelId="{09ADE01C-E29B-425D-92A3-DF0650821078}" type="presParOf" srcId="{4BC5FAC5-D5CA-4D51-B7C1-BB9FBE6FD820}" destId="{1DD45FFB-3949-498C-8651-F4AAC73D2048}" srcOrd="4" destOrd="0" presId="urn:microsoft.com/office/officeart/2005/8/layout/radial6"/>
    <dgm:cxn modelId="{8F48B5BA-8256-44C4-B378-7B9408ED56B2}" type="presParOf" srcId="{4BC5FAC5-D5CA-4D51-B7C1-BB9FBE6FD820}" destId="{F0C4DA64-B1C1-446D-9034-02AF9C9B7184}" srcOrd="5" destOrd="0" presId="urn:microsoft.com/office/officeart/2005/8/layout/radial6"/>
    <dgm:cxn modelId="{89EBC940-C05B-4328-A9DA-4D301AFB321D}" type="presParOf" srcId="{4BC5FAC5-D5CA-4D51-B7C1-BB9FBE6FD820}" destId="{46FCC8C2-485C-481E-9EE3-A9D9B10AB6C4}" srcOrd="6" destOrd="0" presId="urn:microsoft.com/office/officeart/2005/8/layout/radial6"/>
    <dgm:cxn modelId="{383749E6-AAA9-441D-9CE8-0F20F77D2ED5}" type="presParOf" srcId="{4BC5FAC5-D5CA-4D51-B7C1-BB9FBE6FD820}" destId="{F51E6560-79E9-454C-AFB8-14846708BB44}" srcOrd="7" destOrd="0" presId="urn:microsoft.com/office/officeart/2005/8/layout/radial6"/>
    <dgm:cxn modelId="{3B32334D-2A18-4B32-AC2E-06306F99D778}" type="presParOf" srcId="{4BC5FAC5-D5CA-4D51-B7C1-BB9FBE6FD820}" destId="{1D5DF38E-E257-4CD7-8729-5D12C476C990}" srcOrd="8" destOrd="0" presId="urn:microsoft.com/office/officeart/2005/8/layout/radial6"/>
    <dgm:cxn modelId="{79003A7A-418A-4290-890B-970F3AC5757E}" type="presParOf" srcId="{4BC5FAC5-D5CA-4D51-B7C1-BB9FBE6FD820}" destId="{704987B3-017D-4C1B-A1B4-E9EFED05987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B26642-7438-4F9A-8090-0EB64B4BA79A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1D6FC-0A8C-4448-98E9-73F8F0D71344}">
      <dgm:prSet phldrT="[Текст]"/>
      <dgm:spPr/>
      <dgm:t>
        <a:bodyPr/>
        <a:lstStyle/>
        <a:p>
          <a:r>
            <a:rPr lang="ru-RU" dirty="0" smtClean="0"/>
            <a:t>Доходы, 6%</a:t>
          </a:r>
          <a:endParaRPr lang="ru-RU" dirty="0"/>
        </a:p>
      </dgm:t>
    </dgm:pt>
    <dgm:pt modelId="{A6852964-CFFA-4368-A348-8CCE3EE35DD8}" type="parTrans" cxnId="{4AF0A584-56C3-4770-A4E1-1CFB6550EDD0}">
      <dgm:prSet/>
      <dgm:spPr/>
      <dgm:t>
        <a:bodyPr/>
        <a:lstStyle/>
        <a:p>
          <a:endParaRPr lang="ru-RU"/>
        </a:p>
      </dgm:t>
    </dgm:pt>
    <dgm:pt modelId="{C85F417D-4F42-4532-998B-5646357746E0}" type="sibTrans" cxnId="{4AF0A584-56C3-4770-A4E1-1CFB6550EDD0}">
      <dgm:prSet/>
      <dgm:spPr/>
      <dgm:t>
        <a:bodyPr/>
        <a:lstStyle/>
        <a:p>
          <a:endParaRPr lang="ru-RU"/>
        </a:p>
      </dgm:t>
    </dgm:pt>
    <dgm:pt modelId="{8AFAAFCC-A8D1-4700-BB2A-A47D4B32FF03}">
      <dgm:prSet phldrT="[Текст]"/>
      <dgm:spPr/>
      <dgm:t>
        <a:bodyPr/>
        <a:lstStyle/>
        <a:p>
          <a:r>
            <a:rPr lang="ru-RU" dirty="0" smtClean="0"/>
            <a:t>Услуги, образование</a:t>
          </a:r>
          <a:endParaRPr lang="ru-RU" dirty="0"/>
        </a:p>
      </dgm:t>
    </dgm:pt>
    <dgm:pt modelId="{79481FE3-307D-4A1A-BDFF-882F75A22207}" type="parTrans" cxnId="{D62ADDF1-767F-48FE-ADA4-8940175403E2}">
      <dgm:prSet/>
      <dgm:spPr/>
      <dgm:t>
        <a:bodyPr/>
        <a:lstStyle/>
        <a:p>
          <a:endParaRPr lang="ru-RU"/>
        </a:p>
      </dgm:t>
    </dgm:pt>
    <dgm:pt modelId="{9C3D15DC-808A-472D-A843-7AF80BF29682}" type="sibTrans" cxnId="{D62ADDF1-767F-48FE-ADA4-8940175403E2}">
      <dgm:prSet/>
      <dgm:spPr/>
      <dgm:t>
        <a:bodyPr/>
        <a:lstStyle/>
        <a:p>
          <a:endParaRPr lang="ru-RU"/>
        </a:p>
      </dgm:t>
    </dgm:pt>
    <dgm:pt modelId="{B7D0854A-8450-455F-BD5D-388B21B3BD58}">
      <dgm:prSet phldrT="[Текст]"/>
      <dgm:spPr/>
      <dgm:t>
        <a:bodyPr/>
        <a:lstStyle/>
        <a:p>
          <a:r>
            <a:rPr lang="ru-RU" dirty="0" smtClean="0"/>
            <a:t>Грузоперевозки </a:t>
          </a:r>
          <a:endParaRPr lang="ru-RU" dirty="0"/>
        </a:p>
      </dgm:t>
    </dgm:pt>
    <dgm:pt modelId="{C7D98907-2D4B-4218-8AB3-5D9A6221FE9F}" type="parTrans" cxnId="{00892977-D84F-44F5-B036-722FAC8001B6}">
      <dgm:prSet/>
      <dgm:spPr/>
      <dgm:t>
        <a:bodyPr/>
        <a:lstStyle/>
        <a:p>
          <a:endParaRPr lang="ru-RU"/>
        </a:p>
      </dgm:t>
    </dgm:pt>
    <dgm:pt modelId="{26C3EBC0-38F2-45CC-A3DF-B34E6446D1CB}" type="sibTrans" cxnId="{00892977-D84F-44F5-B036-722FAC8001B6}">
      <dgm:prSet/>
      <dgm:spPr/>
      <dgm:t>
        <a:bodyPr/>
        <a:lstStyle/>
        <a:p>
          <a:endParaRPr lang="ru-RU"/>
        </a:p>
      </dgm:t>
    </dgm:pt>
    <dgm:pt modelId="{CA2121BE-A6BD-4124-8100-967C50489E21}">
      <dgm:prSet phldrT="[Текст]"/>
      <dgm:spPr/>
      <dgm:t>
        <a:bodyPr/>
        <a:lstStyle/>
        <a:p>
          <a:r>
            <a:rPr lang="ru-RU" dirty="0" smtClean="0"/>
            <a:t>Консалтинг </a:t>
          </a:r>
          <a:endParaRPr lang="ru-RU" dirty="0"/>
        </a:p>
      </dgm:t>
    </dgm:pt>
    <dgm:pt modelId="{5D3E0FC6-4940-4B02-B4BF-8CFA7CC267CA}" type="parTrans" cxnId="{64458C38-3E1B-4EC1-997D-02CEEB4D2AC8}">
      <dgm:prSet/>
      <dgm:spPr/>
      <dgm:t>
        <a:bodyPr/>
        <a:lstStyle/>
        <a:p>
          <a:endParaRPr lang="ru-RU"/>
        </a:p>
      </dgm:t>
    </dgm:pt>
    <dgm:pt modelId="{A39B287F-5D4B-4247-AB0D-145AEFDC9DA3}" type="sibTrans" cxnId="{64458C38-3E1B-4EC1-997D-02CEEB4D2AC8}">
      <dgm:prSet/>
      <dgm:spPr/>
      <dgm:t>
        <a:bodyPr/>
        <a:lstStyle/>
        <a:p>
          <a:endParaRPr lang="ru-RU"/>
        </a:p>
      </dgm:t>
    </dgm:pt>
    <dgm:pt modelId="{EAC8D7B7-F009-467E-9295-17252F920BA0}">
      <dgm:prSet phldrT="[Текст]"/>
      <dgm:spPr/>
      <dgm:t>
        <a:bodyPr/>
        <a:lstStyle/>
        <a:p>
          <a:r>
            <a:rPr lang="ru-RU" dirty="0" smtClean="0"/>
            <a:t>Доходы «-» Расходы, 15 %</a:t>
          </a:r>
          <a:endParaRPr lang="ru-RU" dirty="0"/>
        </a:p>
      </dgm:t>
    </dgm:pt>
    <dgm:pt modelId="{7FCC971B-A706-411E-B28C-85ED27852066}" type="parTrans" cxnId="{281F3122-17CB-4ADE-9C60-27614581156F}">
      <dgm:prSet/>
      <dgm:spPr/>
      <dgm:t>
        <a:bodyPr/>
        <a:lstStyle/>
        <a:p>
          <a:endParaRPr lang="ru-RU"/>
        </a:p>
      </dgm:t>
    </dgm:pt>
    <dgm:pt modelId="{AA846E45-CB99-4BDE-8BF9-E4B96722DB51}" type="sibTrans" cxnId="{281F3122-17CB-4ADE-9C60-27614581156F}">
      <dgm:prSet/>
      <dgm:spPr/>
      <dgm:t>
        <a:bodyPr/>
        <a:lstStyle/>
        <a:p>
          <a:endParaRPr lang="ru-RU"/>
        </a:p>
      </dgm:t>
    </dgm:pt>
    <dgm:pt modelId="{EBC6F80D-2D05-4C1F-8A57-22A01A6B1FA2}">
      <dgm:prSet phldrT="[Текст]"/>
      <dgm:spPr/>
      <dgm:t>
        <a:bodyPr/>
        <a:lstStyle/>
        <a:p>
          <a:r>
            <a:rPr lang="ru-RU" dirty="0" smtClean="0"/>
            <a:t>Купля-продажа</a:t>
          </a:r>
          <a:endParaRPr lang="ru-RU" dirty="0"/>
        </a:p>
      </dgm:t>
    </dgm:pt>
    <dgm:pt modelId="{E04CA701-23CA-4975-8DC5-D0DF2CFB9816}" type="parTrans" cxnId="{402596C0-8F71-4A8E-B8AA-90E1CEC21FB8}">
      <dgm:prSet/>
      <dgm:spPr/>
      <dgm:t>
        <a:bodyPr/>
        <a:lstStyle/>
        <a:p>
          <a:endParaRPr lang="ru-RU"/>
        </a:p>
      </dgm:t>
    </dgm:pt>
    <dgm:pt modelId="{1F592045-0A62-49AA-9CDB-25ED94A8D432}" type="sibTrans" cxnId="{402596C0-8F71-4A8E-B8AA-90E1CEC21FB8}">
      <dgm:prSet/>
      <dgm:spPr/>
      <dgm:t>
        <a:bodyPr/>
        <a:lstStyle/>
        <a:p>
          <a:endParaRPr lang="ru-RU"/>
        </a:p>
      </dgm:t>
    </dgm:pt>
    <dgm:pt modelId="{A7DABD0B-D759-45CA-B840-E07332147035}">
      <dgm:prSet phldrT="[Текст]"/>
      <dgm:spPr/>
      <dgm:t>
        <a:bodyPr/>
        <a:lstStyle/>
        <a:p>
          <a:r>
            <a:rPr lang="ru-RU" dirty="0" smtClean="0"/>
            <a:t>Строительство </a:t>
          </a:r>
          <a:endParaRPr lang="ru-RU" dirty="0"/>
        </a:p>
      </dgm:t>
    </dgm:pt>
    <dgm:pt modelId="{DC8C7FE0-7FA2-46E0-9BE1-AEB0C33CE855}" type="parTrans" cxnId="{18536CCA-F01E-4671-A0D8-EA9B591D1A6E}">
      <dgm:prSet/>
      <dgm:spPr/>
      <dgm:t>
        <a:bodyPr/>
        <a:lstStyle/>
        <a:p>
          <a:endParaRPr lang="ru-RU"/>
        </a:p>
      </dgm:t>
    </dgm:pt>
    <dgm:pt modelId="{4C8E4150-945E-477F-B7B2-65CD4404EA43}" type="sibTrans" cxnId="{18536CCA-F01E-4671-A0D8-EA9B591D1A6E}">
      <dgm:prSet/>
      <dgm:spPr/>
      <dgm:t>
        <a:bodyPr/>
        <a:lstStyle/>
        <a:p>
          <a:endParaRPr lang="ru-RU"/>
        </a:p>
      </dgm:t>
    </dgm:pt>
    <dgm:pt modelId="{5097B139-65B1-4C1F-B3EE-2E4FCE658027}">
      <dgm:prSet phldrT="[Текст]"/>
      <dgm:spPr/>
      <dgm:t>
        <a:bodyPr/>
        <a:lstStyle/>
        <a:p>
          <a:r>
            <a:rPr lang="ru-RU" dirty="0" smtClean="0"/>
            <a:t>Производство, грузоперевозки</a:t>
          </a:r>
          <a:endParaRPr lang="ru-RU" dirty="0"/>
        </a:p>
      </dgm:t>
    </dgm:pt>
    <dgm:pt modelId="{9E597F3B-C7EA-42A0-B055-70D4B7B751C6}" type="parTrans" cxnId="{84F48CF1-7A6C-4249-B7AA-D70C3B6EC177}">
      <dgm:prSet/>
      <dgm:spPr/>
      <dgm:t>
        <a:bodyPr/>
        <a:lstStyle/>
        <a:p>
          <a:endParaRPr lang="ru-RU"/>
        </a:p>
      </dgm:t>
    </dgm:pt>
    <dgm:pt modelId="{935480FD-A08A-4A8E-A5E5-8086DE2F9DFE}" type="sibTrans" cxnId="{84F48CF1-7A6C-4249-B7AA-D70C3B6EC177}">
      <dgm:prSet/>
      <dgm:spPr/>
      <dgm:t>
        <a:bodyPr/>
        <a:lstStyle/>
        <a:p>
          <a:endParaRPr lang="ru-RU"/>
        </a:p>
      </dgm:t>
    </dgm:pt>
    <dgm:pt modelId="{BB1B9FCD-8EC0-48B9-B442-1DB5BB62EE79}" type="pres">
      <dgm:prSet presAssocID="{0CB26642-7438-4F9A-8090-0EB64B4BA79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1D2489D-DFF4-4287-9DEF-A436C360DEFF}" type="pres">
      <dgm:prSet presAssocID="{E831D6FC-0A8C-4448-98E9-73F8F0D71344}" presName="root" presStyleCnt="0">
        <dgm:presLayoutVars>
          <dgm:chMax/>
          <dgm:chPref/>
        </dgm:presLayoutVars>
      </dgm:prSet>
      <dgm:spPr/>
    </dgm:pt>
    <dgm:pt modelId="{FCA028F8-1B8C-4929-86DA-EBE9EAEF68D7}" type="pres">
      <dgm:prSet presAssocID="{E831D6FC-0A8C-4448-98E9-73F8F0D71344}" presName="rootComposite" presStyleCnt="0">
        <dgm:presLayoutVars/>
      </dgm:prSet>
      <dgm:spPr/>
    </dgm:pt>
    <dgm:pt modelId="{13469A10-5B60-4BD1-8891-20BC0534B715}" type="pres">
      <dgm:prSet presAssocID="{E831D6FC-0A8C-4448-98E9-73F8F0D71344}" presName="ParentAccent" presStyleLbl="alignNode1" presStyleIdx="0" presStyleCnt="2"/>
      <dgm:spPr/>
    </dgm:pt>
    <dgm:pt modelId="{993F2143-88C8-415E-AFB2-379ADBD6D704}" type="pres">
      <dgm:prSet presAssocID="{E831D6FC-0A8C-4448-98E9-73F8F0D71344}" presName="ParentSmallAccent" presStyleLbl="fgAcc1" presStyleIdx="0" presStyleCnt="2"/>
      <dgm:spPr/>
    </dgm:pt>
    <dgm:pt modelId="{7DD46068-107E-4662-9C52-9D4260F39C1B}" type="pres">
      <dgm:prSet presAssocID="{E831D6FC-0A8C-4448-98E9-73F8F0D7134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0E40D-A35D-41F2-9F0A-E1F70E9EE31E}" type="pres">
      <dgm:prSet presAssocID="{E831D6FC-0A8C-4448-98E9-73F8F0D71344}" presName="childShape" presStyleCnt="0">
        <dgm:presLayoutVars>
          <dgm:chMax val="0"/>
          <dgm:chPref val="0"/>
        </dgm:presLayoutVars>
      </dgm:prSet>
      <dgm:spPr/>
    </dgm:pt>
    <dgm:pt modelId="{39F7449B-6D2D-43D9-8824-742DF1C7292D}" type="pres">
      <dgm:prSet presAssocID="{8AFAAFCC-A8D1-4700-BB2A-A47D4B32FF03}" presName="childComposite" presStyleCnt="0">
        <dgm:presLayoutVars>
          <dgm:chMax val="0"/>
          <dgm:chPref val="0"/>
        </dgm:presLayoutVars>
      </dgm:prSet>
      <dgm:spPr/>
    </dgm:pt>
    <dgm:pt modelId="{E4BA1059-C4C1-4C96-BB29-7BD64ED71554}" type="pres">
      <dgm:prSet presAssocID="{8AFAAFCC-A8D1-4700-BB2A-A47D4B32FF03}" presName="ChildAccent" presStyleLbl="solidFgAcc1" presStyleIdx="0" presStyleCnt="6"/>
      <dgm:spPr/>
    </dgm:pt>
    <dgm:pt modelId="{F0C30CAC-17E6-45FC-9714-5FC73F5FD69B}" type="pres">
      <dgm:prSet presAssocID="{8AFAAFCC-A8D1-4700-BB2A-A47D4B32FF03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AF27D-8E2A-4F59-A5A5-BFD49BCB558D}" type="pres">
      <dgm:prSet presAssocID="{B7D0854A-8450-455F-BD5D-388B21B3BD58}" presName="childComposite" presStyleCnt="0">
        <dgm:presLayoutVars>
          <dgm:chMax val="0"/>
          <dgm:chPref val="0"/>
        </dgm:presLayoutVars>
      </dgm:prSet>
      <dgm:spPr/>
    </dgm:pt>
    <dgm:pt modelId="{8F1BF865-730D-4B55-A2CA-BC4F320D7904}" type="pres">
      <dgm:prSet presAssocID="{B7D0854A-8450-455F-BD5D-388B21B3BD58}" presName="ChildAccent" presStyleLbl="solidFgAcc1" presStyleIdx="1" presStyleCnt="6"/>
      <dgm:spPr/>
    </dgm:pt>
    <dgm:pt modelId="{B6AA2E5C-D36E-459B-97B7-B68F3883AFBF}" type="pres">
      <dgm:prSet presAssocID="{B7D0854A-8450-455F-BD5D-388B21B3BD58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CB846-46DC-4618-B457-9D0D21B273F7}" type="pres">
      <dgm:prSet presAssocID="{CA2121BE-A6BD-4124-8100-967C50489E21}" presName="childComposite" presStyleCnt="0">
        <dgm:presLayoutVars>
          <dgm:chMax val="0"/>
          <dgm:chPref val="0"/>
        </dgm:presLayoutVars>
      </dgm:prSet>
      <dgm:spPr/>
    </dgm:pt>
    <dgm:pt modelId="{6E15E8C6-0E4B-4719-9D93-B271510ECC11}" type="pres">
      <dgm:prSet presAssocID="{CA2121BE-A6BD-4124-8100-967C50489E21}" presName="ChildAccent" presStyleLbl="solidFgAcc1" presStyleIdx="2" presStyleCnt="6"/>
      <dgm:spPr/>
    </dgm:pt>
    <dgm:pt modelId="{FB64E911-3D31-4B28-931B-9635E4A26BE8}" type="pres">
      <dgm:prSet presAssocID="{CA2121BE-A6BD-4124-8100-967C50489E21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D8D7D-3618-4890-BD37-1CB89FA10D46}" type="pres">
      <dgm:prSet presAssocID="{EAC8D7B7-F009-467E-9295-17252F920BA0}" presName="root" presStyleCnt="0">
        <dgm:presLayoutVars>
          <dgm:chMax/>
          <dgm:chPref/>
        </dgm:presLayoutVars>
      </dgm:prSet>
      <dgm:spPr/>
    </dgm:pt>
    <dgm:pt modelId="{AFBF9390-57D3-4CAC-9710-1DE6599EB367}" type="pres">
      <dgm:prSet presAssocID="{EAC8D7B7-F009-467E-9295-17252F920BA0}" presName="rootComposite" presStyleCnt="0">
        <dgm:presLayoutVars/>
      </dgm:prSet>
      <dgm:spPr/>
    </dgm:pt>
    <dgm:pt modelId="{1584D8F4-7095-401B-B495-25EF035B5BC9}" type="pres">
      <dgm:prSet presAssocID="{EAC8D7B7-F009-467E-9295-17252F920BA0}" presName="ParentAccent" presStyleLbl="alignNode1" presStyleIdx="1" presStyleCnt="2"/>
      <dgm:spPr/>
    </dgm:pt>
    <dgm:pt modelId="{69BDFD68-EDB0-4A4F-AFEC-83AD2B47C767}" type="pres">
      <dgm:prSet presAssocID="{EAC8D7B7-F009-467E-9295-17252F920BA0}" presName="ParentSmallAccent" presStyleLbl="fgAcc1" presStyleIdx="1" presStyleCnt="2"/>
      <dgm:spPr/>
    </dgm:pt>
    <dgm:pt modelId="{7EC9CB2A-A973-475B-BC1F-4D31D491F904}" type="pres">
      <dgm:prSet presAssocID="{EAC8D7B7-F009-467E-9295-17252F920BA0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7D63-EE87-441D-A8F2-17D57351CD92}" type="pres">
      <dgm:prSet presAssocID="{EAC8D7B7-F009-467E-9295-17252F920BA0}" presName="childShape" presStyleCnt="0">
        <dgm:presLayoutVars>
          <dgm:chMax val="0"/>
          <dgm:chPref val="0"/>
        </dgm:presLayoutVars>
      </dgm:prSet>
      <dgm:spPr/>
    </dgm:pt>
    <dgm:pt modelId="{D3987BCF-D316-4537-BD84-0D989BCB59AC}" type="pres">
      <dgm:prSet presAssocID="{EBC6F80D-2D05-4C1F-8A57-22A01A6B1FA2}" presName="childComposite" presStyleCnt="0">
        <dgm:presLayoutVars>
          <dgm:chMax val="0"/>
          <dgm:chPref val="0"/>
        </dgm:presLayoutVars>
      </dgm:prSet>
      <dgm:spPr/>
    </dgm:pt>
    <dgm:pt modelId="{132D8B29-FD60-4ED4-BA9A-94AB7E367B42}" type="pres">
      <dgm:prSet presAssocID="{EBC6F80D-2D05-4C1F-8A57-22A01A6B1FA2}" presName="ChildAccent" presStyleLbl="solidFgAcc1" presStyleIdx="3" presStyleCnt="6"/>
      <dgm:spPr/>
    </dgm:pt>
    <dgm:pt modelId="{F078ED7D-96CA-4CE0-8052-0802A1B329B9}" type="pres">
      <dgm:prSet presAssocID="{EBC6F80D-2D05-4C1F-8A57-22A01A6B1FA2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24895-FAF8-46C4-9E4E-027FEDC83664}" type="pres">
      <dgm:prSet presAssocID="{A7DABD0B-D759-45CA-B840-E07332147035}" presName="childComposite" presStyleCnt="0">
        <dgm:presLayoutVars>
          <dgm:chMax val="0"/>
          <dgm:chPref val="0"/>
        </dgm:presLayoutVars>
      </dgm:prSet>
      <dgm:spPr/>
    </dgm:pt>
    <dgm:pt modelId="{B5CECDE0-C63C-4500-B8A3-53525D6277C4}" type="pres">
      <dgm:prSet presAssocID="{A7DABD0B-D759-45CA-B840-E07332147035}" presName="ChildAccent" presStyleLbl="solidFgAcc1" presStyleIdx="4" presStyleCnt="6"/>
      <dgm:spPr/>
    </dgm:pt>
    <dgm:pt modelId="{A057C9B3-2C1A-4FA7-B57C-5B38BF69E218}" type="pres">
      <dgm:prSet presAssocID="{A7DABD0B-D759-45CA-B840-E07332147035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C6A28-5296-4E17-84A4-B55CDC0AA744}" type="pres">
      <dgm:prSet presAssocID="{5097B139-65B1-4C1F-B3EE-2E4FCE658027}" presName="childComposite" presStyleCnt="0">
        <dgm:presLayoutVars>
          <dgm:chMax val="0"/>
          <dgm:chPref val="0"/>
        </dgm:presLayoutVars>
      </dgm:prSet>
      <dgm:spPr/>
    </dgm:pt>
    <dgm:pt modelId="{9700160C-69F2-4486-8B2E-EA4C14B5BDA0}" type="pres">
      <dgm:prSet presAssocID="{5097B139-65B1-4C1F-B3EE-2E4FCE658027}" presName="ChildAccent" presStyleLbl="solidFgAcc1" presStyleIdx="5" presStyleCnt="6"/>
      <dgm:spPr/>
    </dgm:pt>
    <dgm:pt modelId="{8E74FD17-06F8-4D1A-B68C-879596016D3A}" type="pres">
      <dgm:prSet presAssocID="{5097B139-65B1-4C1F-B3EE-2E4FCE658027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89481-CCE6-4C1C-88D3-C42741890B85}" type="presOf" srcId="{5097B139-65B1-4C1F-B3EE-2E4FCE658027}" destId="{8E74FD17-06F8-4D1A-B68C-879596016D3A}" srcOrd="0" destOrd="0" presId="urn:microsoft.com/office/officeart/2008/layout/SquareAccentList"/>
    <dgm:cxn modelId="{3315DFB2-2F17-4E2A-A7BE-ACEBF791806D}" type="presOf" srcId="{8AFAAFCC-A8D1-4700-BB2A-A47D4B32FF03}" destId="{F0C30CAC-17E6-45FC-9714-5FC73F5FD69B}" srcOrd="0" destOrd="0" presId="urn:microsoft.com/office/officeart/2008/layout/SquareAccentList"/>
    <dgm:cxn modelId="{281F3122-17CB-4ADE-9C60-27614581156F}" srcId="{0CB26642-7438-4F9A-8090-0EB64B4BA79A}" destId="{EAC8D7B7-F009-467E-9295-17252F920BA0}" srcOrd="1" destOrd="0" parTransId="{7FCC971B-A706-411E-B28C-85ED27852066}" sibTransId="{AA846E45-CB99-4BDE-8BF9-E4B96722DB51}"/>
    <dgm:cxn modelId="{64458C38-3E1B-4EC1-997D-02CEEB4D2AC8}" srcId="{E831D6FC-0A8C-4448-98E9-73F8F0D71344}" destId="{CA2121BE-A6BD-4124-8100-967C50489E21}" srcOrd="2" destOrd="0" parTransId="{5D3E0FC6-4940-4B02-B4BF-8CFA7CC267CA}" sibTransId="{A39B287F-5D4B-4247-AB0D-145AEFDC9DA3}"/>
    <dgm:cxn modelId="{CEAB7306-8E71-4FCC-A7B7-81BCE546E904}" type="presOf" srcId="{EBC6F80D-2D05-4C1F-8A57-22A01A6B1FA2}" destId="{F078ED7D-96CA-4CE0-8052-0802A1B329B9}" srcOrd="0" destOrd="0" presId="urn:microsoft.com/office/officeart/2008/layout/SquareAccentList"/>
    <dgm:cxn modelId="{00892977-D84F-44F5-B036-722FAC8001B6}" srcId="{E831D6FC-0A8C-4448-98E9-73F8F0D71344}" destId="{B7D0854A-8450-455F-BD5D-388B21B3BD58}" srcOrd="1" destOrd="0" parTransId="{C7D98907-2D4B-4218-8AB3-5D9A6221FE9F}" sibTransId="{26C3EBC0-38F2-45CC-A3DF-B34E6446D1CB}"/>
    <dgm:cxn modelId="{11FA9880-1386-49E0-BE05-7FC7489DE86F}" type="presOf" srcId="{A7DABD0B-D759-45CA-B840-E07332147035}" destId="{A057C9B3-2C1A-4FA7-B57C-5B38BF69E218}" srcOrd="0" destOrd="0" presId="urn:microsoft.com/office/officeart/2008/layout/SquareAccentList"/>
    <dgm:cxn modelId="{84F48CF1-7A6C-4249-B7AA-D70C3B6EC177}" srcId="{EAC8D7B7-F009-467E-9295-17252F920BA0}" destId="{5097B139-65B1-4C1F-B3EE-2E4FCE658027}" srcOrd="2" destOrd="0" parTransId="{9E597F3B-C7EA-42A0-B055-70D4B7B751C6}" sibTransId="{935480FD-A08A-4A8E-A5E5-8086DE2F9DFE}"/>
    <dgm:cxn modelId="{18536CCA-F01E-4671-A0D8-EA9B591D1A6E}" srcId="{EAC8D7B7-F009-467E-9295-17252F920BA0}" destId="{A7DABD0B-D759-45CA-B840-E07332147035}" srcOrd="1" destOrd="0" parTransId="{DC8C7FE0-7FA2-46E0-9BE1-AEB0C33CE855}" sibTransId="{4C8E4150-945E-477F-B7B2-65CD4404EA43}"/>
    <dgm:cxn modelId="{4AF0A584-56C3-4770-A4E1-1CFB6550EDD0}" srcId="{0CB26642-7438-4F9A-8090-0EB64B4BA79A}" destId="{E831D6FC-0A8C-4448-98E9-73F8F0D71344}" srcOrd="0" destOrd="0" parTransId="{A6852964-CFFA-4368-A348-8CCE3EE35DD8}" sibTransId="{C85F417D-4F42-4532-998B-5646357746E0}"/>
    <dgm:cxn modelId="{402596C0-8F71-4A8E-B8AA-90E1CEC21FB8}" srcId="{EAC8D7B7-F009-467E-9295-17252F920BA0}" destId="{EBC6F80D-2D05-4C1F-8A57-22A01A6B1FA2}" srcOrd="0" destOrd="0" parTransId="{E04CA701-23CA-4975-8DC5-D0DF2CFB9816}" sibTransId="{1F592045-0A62-49AA-9CDB-25ED94A8D432}"/>
    <dgm:cxn modelId="{34B88C1B-3557-4931-B3CB-A4AC66C5E911}" type="presOf" srcId="{CA2121BE-A6BD-4124-8100-967C50489E21}" destId="{FB64E911-3D31-4B28-931B-9635E4A26BE8}" srcOrd="0" destOrd="0" presId="urn:microsoft.com/office/officeart/2008/layout/SquareAccentList"/>
    <dgm:cxn modelId="{A5EB683B-03EA-4ECA-AA81-85B94224E7EF}" type="presOf" srcId="{EAC8D7B7-F009-467E-9295-17252F920BA0}" destId="{7EC9CB2A-A973-475B-BC1F-4D31D491F904}" srcOrd="0" destOrd="0" presId="urn:microsoft.com/office/officeart/2008/layout/SquareAccentList"/>
    <dgm:cxn modelId="{2DAA4115-1F3D-4626-9648-1902771EEFF6}" type="presOf" srcId="{0CB26642-7438-4F9A-8090-0EB64B4BA79A}" destId="{BB1B9FCD-8EC0-48B9-B442-1DB5BB62EE79}" srcOrd="0" destOrd="0" presId="urn:microsoft.com/office/officeart/2008/layout/SquareAccentList"/>
    <dgm:cxn modelId="{06A88CCD-D5A2-4BC6-807F-0349C926B2F6}" type="presOf" srcId="{E831D6FC-0A8C-4448-98E9-73F8F0D71344}" destId="{7DD46068-107E-4662-9C52-9D4260F39C1B}" srcOrd="0" destOrd="0" presId="urn:microsoft.com/office/officeart/2008/layout/SquareAccentList"/>
    <dgm:cxn modelId="{7E20BD00-054B-4F20-854F-07352B709F1B}" type="presOf" srcId="{B7D0854A-8450-455F-BD5D-388B21B3BD58}" destId="{B6AA2E5C-D36E-459B-97B7-B68F3883AFBF}" srcOrd="0" destOrd="0" presId="urn:microsoft.com/office/officeart/2008/layout/SquareAccentList"/>
    <dgm:cxn modelId="{D62ADDF1-767F-48FE-ADA4-8940175403E2}" srcId="{E831D6FC-0A8C-4448-98E9-73F8F0D71344}" destId="{8AFAAFCC-A8D1-4700-BB2A-A47D4B32FF03}" srcOrd="0" destOrd="0" parTransId="{79481FE3-307D-4A1A-BDFF-882F75A22207}" sibTransId="{9C3D15DC-808A-472D-A843-7AF80BF29682}"/>
    <dgm:cxn modelId="{FF8A911D-EA4A-4CB4-AB4B-381E697CB3E7}" type="presParOf" srcId="{BB1B9FCD-8EC0-48B9-B442-1DB5BB62EE79}" destId="{D1D2489D-DFF4-4287-9DEF-A436C360DEFF}" srcOrd="0" destOrd="0" presId="urn:microsoft.com/office/officeart/2008/layout/SquareAccentList"/>
    <dgm:cxn modelId="{91DA2422-8C11-4E98-A13D-3E28C13210CF}" type="presParOf" srcId="{D1D2489D-DFF4-4287-9DEF-A436C360DEFF}" destId="{FCA028F8-1B8C-4929-86DA-EBE9EAEF68D7}" srcOrd="0" destOrd="0" presId="urn:microsoft.com/office/officeart/2008/layout/SquareAccentList"/>
    <dgm:cxn modelId="{B605882C-C0EF-468E-96CC-42974F4622B2}" type="presParOf" srcId="{FCA028F8-1B8C-4929-86DA-EBE9EAEF68D7}" destId="{13469A10-5B60-4BD1-8891-20BC0534B715}" srcOrd="0" destOrd="0" presId="urn:microsoft.com/office/officeart/2008/layout/SquareAccentList"/>
    <dgm:cxn modelId="{68ECBCD7-F7D7-43E0-9CA7-A93337785193}" type="presParOf" srcId="{FCA028F8-1B8C-4929-86DA-EBE9EAEF68D7}" destId="{993F2143-88C8-415E-AFB2-379ADBD6D704}" srcOrd="1" destOrd="0" presId="urn:microsoft.com/office/officeart/2008/layout/SquareAccentList"/>
    <dgm:cxn modelId="{0AA1E255-E1E6-42E6-9DFB-F4F270417B17}" type="presParOf" srcId="{FCA028F8-1B8C-4929-86DA-EBE9EAEF68D7}" destId="{7DD46068-107E-4662-9C52-9D4260F39C1B}" srcOrd="2" destOrd="0" presId="urn:microsoft.com/office/officeart/2008/layout/SquareAccentList"/>
    <dgm:cxn modelId="{677CB049-A15F-4A46-9791-649DB1371BB4}" type="presParOf" srcId="{D1D2489D-DFF4-4287-9DEF-A436C360DEFF}" destId="{6940E40D-A35D-41F2-9F0A-E1F70E9EE31E}" srcOrd="1" destOrd="0" presId="urn:microsoft.com/office/officeart/2008/layout/SquareAccentList"/>
    <dgm:cxn modelId="{32CCA39C-41EA-4469-985F-568AB40A1E22}" type="presParOf" srcId="{6940E40D-A35D-41F2-9F0A-E1F70E9EE31E}" destId="{39F7449B-6D2D-43D9-8824-742DF1C7292D}" srcOrd="0" destOrd="0" presId="urn:microsoft.com/office/officeart/2008/layout/SquareAccentList"/>
    <dgm:cxn modelId="{01439AAB-AEEE-4F07-9F51-DC64AF9D7993}" type="presParOf" srcId="{39F7449B-6D2D-43D9-8824-742DF1C7292D}" destId="{E4BA1059-C4C1-4C96-BB29-7BD64ED71554}" srcOrd="0" destOrd="0" presId="urn:microsoft.com/office/officeart/2008/layout/SquareAccentList"/>
    <dgm:cxn modelId="{DB5BFCFB-59C5-4886-9D35-2CFA16746F33}" type="presParOf" srcId="{39F7449B-6D2D-43D9-8824-742DF1C7292D}" destId="{F0C30CAC-17E6-45FC-9714-5FC73F5FD69B}" srcOrd="1" destOrd="0" presId="urn:microsoft.com/office/officeart/2008/layout/SquareAccentList"/>
    <dgm:cxn modelId="{AABBDDA1-F820-4FC9-B35C-EA85A034FD88}" type="presParOf" srcId="{6940E40D-A35D-41F2-9F0A-E1F70E9EE31E}" destId="{603AF27D-8E2A-4F59-A5A5-BFD49BCB558D}" srcOrd="1" destOrd="0" presId="urn:microsoft.com/office/officeart/2008/layout/SquareAccentList"/>
    <dgm:cxn modelId="{2AF6CC10-ED8A-4FB4-BE88-3C9394A8A705}" type="presParOf" srcId="{603AF27D-8E2A-4F59-A5A5-BFD49BCB558D}" destId="{8F1BF865-730D-4B55-A2CA-BC4F320D7904}" srcOrd="0" destOrd="0" presId="urn:microsoft.com/office/officeart/2008/layout/SquareAccentList"/>
    <dgm:cxn modelId="{81059BEE-EDE2-4CF3-B6FC-6B7DD87428EB}" type="presParOf" srcId="{603AF27D-8E2A-4F59-A5A5-BFD49BCB558D}" destId="{B6AA2E5C-D36E-459B-97B7-B68F3883AFBF}" srcOrd="1" destOrd="0" presId="urn:microsoft.com/office/officeart/2008/layout/SquareAccentList"/>
    <dgm:cxn modelId="{8607D6C2-5053-463F-B3C6-13878F4E2EDF}" type="presParOf" srcId="{6940E40D-A35D-41F2-9F0A-E1F70E9EE31E}" destId="{BC9CB846-46DC-4618-B457-9D0D21B273F7}" srcOrd="2" destOrd="0" presId="urn:microsoft.com/office/officeart/2008/layout/SquareAccentList"/>
    <dgm:cxn modelId="{8164AFDE-FC12-46F9-BF45-C9CA629CBF1D}" type="presParOf" srcId="{BC9CB846-46DC-4618-B457-9D0D21B273F7}" destId="{6E15E8C6-0E4B-4719-9D93-B271510ECC11}" srcOrd="0" destOrd="0" presId="urn:microsoft.com/office/officeart/2008/layout/SquareAccentList"/>
    <dgm:cxn modelId="{CB455939-6769-4364-9941-D6C813C92C36}" type="presParOf" srcId="{BC9CB846-46DC-4618-B457-9D0D21B273F7}" destId="{FB64E911-3D31-4B28-931B-9635E4A26BE8}" srcOrd="1" destOrd="0" presId="urn:microsoft.com/office/officeart/2008/layout/SquareAccentList"/>
    <dgm:cxn modelId="{AE3FCBA6-6415-494D-B037-69341D237AD6}" type="presParOf" srcId="{BB1B9FCD-8EC0-48B9-B442-1DB5BB62EE79}" destId="{29FD8D7D-3618-4890-BD37-1CB89FA10D46}" srcOrd="1" destOrd="0" presId="urn:microsoft.com/office/officeart/2008/layout/SquareAccentList"/>
    <dgm:cxn modelId="{8A095E92-2BBD-49A6-AC16-BD81EA3C211D}" type="presParOf" srcId="{29FD8D7D-3618-4890-BD37-1CB89FA10D46}" destId="{AFBF9390-57D3-4CAC-9710-1DE6599EB367}" srcOrd="0" destOrd="0" presId="urn:microsoft.com/office/officeart/2008/layout/SquareAccentList"/>
    <dgm:cxn modelId="{A805022F-3D5D-4E3A-B0FE-1D4ADEBAEF4D}" type="presParOf" srcId="{AFBF9390-57D3-4CAC-9710-1DE6599EB367}" destId="{1584D8F4-7095-401B-B495-25EF035B5BC9}" srcOrd="0" destOrd="0" presId="urn:microsoft.com/office/officeart/2008/layout/SquareAccentList"/>
    <dgm:cxn modelId="{CE5FBFA5-DFC4-4A3F-ABDB-1610F4EA72C4}" type="presParOf" srcId="{AFBF9390-57D3-4CAC-9710-1DE6599EB367}" destId="{69BDFD68-EDB0-4A4F-AFEC-83AD2B47C767}" srcOrd="1" destOrd="0" presId="urn:microsoft.com/office/officeart/2008/layout/SquareAccentList"/>
    <dgm:cxn modelId="{A6D08029-B420-4F4D-88A0-950DDF6F0924}" type="presParOf" srcId="{AFBF9390-57D3-4CAC-9710-1DE6599EB367}" destId="{7EC9CB2A-A973-475B-BC1F-4D31D491F904}" srcOrd="2" destOrd="0" presId="urn:microsoft.com/office/officeart/2008/layout/SquareAccentList"/>
    <dgm:cxn modelId="{4AFAC759-E239-45C4-8D5A-0BCF59D26DD6}" type="presParOf" srcId="{29FD8D7D-3618-4890-BD37-1CB89FA10D46}" destId="{62347D63-EE87-441D-A8F2-17D57351CD92}" srcOrd="1" destOrd="0" presId="urn:microsoft.com/office/officeart/2008/layout/SquareAccentList"/>
    <dgm:cxn modelId="{429B1B56-722F-4819-BC42-51603AF32F40}" type="presParOf" srcId="{62347D63-EE87-441D-A8F2-17D57351CD92}" destId="{D3987BCF-D316-4537-BD84-0D989BCB59AC}" srcOrd="0" destOrd="0" presId="urn:microsoft.com/office/officeart/2008/layout/SquareAccentList"/>
    <dgm:cxn modelId="{497DBAEC-29A7-4B39-A7CB-B58A7DDD5A3D}" type="presParOf" srcId="{D3987BCF-D316-4537-BD84-0D989BCB59AC}" destId="{132D8B29-FD60-4ED4-BA9A-94AB7E367B42}" srcOrd="0" destOrd="0" presId="urn:microsoft.com/office/officeart/2008/layout/SquareAccentList"/>
    <dgm:cxn modelId="{1900DA64-35F3-4155-BFD6-5FCB1060DCBE}" type="presParOf" srcId="{D3987BCF-D316-4537-BD84-0D989BCB59AC}" destId="{F078ED7D-96CA-4CE0-8052-0802A1B329B9}" srcOrd="1" destOrd="0" presId="urn:microsoft.com/office/officeart/2008/layout/SquareAccentList"/>
    <dgm:cxn modelId="{1EBEB05B-E440-4067-9070-008C95E4A20D}" type="presParOf" srcId="{62347D63-EE87-441D-A8F2-17D57351CD92}" destId="{A4E24895-FAF8-46C4-9E4E-027FEDC83664}" srcOrd="1" destOrd="0" presId="urn:microsoft.com/office/officeart/2008/layout/SquareAccentList"/>
    <dgm:cxn modelId="{A9A6EB93-D33D-469F-9C43-A978093D3ACC}" type="presParOf" srcId="{A4E24895-FAF8-46C4-9E4E-027FEDC83664}" destId="{B5CECDE0-C63C-4500-B8A3-53525D6277C4}" srcOrd="0" destOrd="0" presId="urn:microsoft.com/office/officeart/2008/layout/SquareAccentList"/>
    <dgm:cxn modelId="{EEE2918B-E87D-458A-A5B9-E9D5E8A93DC6}" type="presParOf" srcId="{A4E24895-FAF8-46C4-9E4E-027FEDC83664}" destId="{A057C9B3-2C1A-4FA7-B57C-5B38BF69E218}" srcOrd="1" destOrd="0" presId="urn:microsoft.com/office/officeart/2008/layout/SquareAccentList"/>
    <dgm:cxn modelId="{A89BA82E-B629-4D22-9CFC-B0D498F37B16}" type="presParOf" srcId="{62347D63-EE87-441D-A8F2-17D57351CD92}" destId="{291C6A28-5296-4E17-84A4-B55CDC0AA744}" srcOrd="2" destOrd="0" presId="urn:microsoft.com/office/officeart/2008/layout/SquareAccentList"/>
    <dgm:cxn modelId="{F42E56C6-FD96-4E2C-8063-A4A2AC28B59C}" type="presParOf" srcId="{291C6A28-5296-4E17-84A4-B55CDC0AA744}" destId="{9700160C-69F2-4486-8B2E-EA4C14B5BDA0}" srcOrd="0" destOrd="0" presId="urn:microsoft.com/office/officeart/2008/layout/SquareAccentList"/>
    <dgm:cxn modelId="{7DC77798-DCC9-4048-B49E-472080687436}" type="presParOf" srcId="{291C6A28-5296-4E17-84A4-B55CDC0AA744}" destId="{8E74FD17-06F8-4D1A-B68C-879596016D3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0727D4-A7B4-432A-8A4D-660002CC5E6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0CD72-EBD8-4C62-B6E7-5E399F1750F4}">
      <dgm:prSet phldrT="[Текст]"/>
      <dgm:spPr>
        <a:xfrm>
          <a:off x="0" y="390"/>
          <a:ext cx="3878580" cy="15236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 месту жительства</a:t>
          </a:r>
        </a:p>
      </dgm:t>
    </dgm:pt>
    <dgm:pt modelId="{611300F5-25AF-43B2-8B8D-0F3F498287E3}" type="parTrans" cxnId="{D98DD7CB-903E-4700-8685-90823DA4B284}">
      <dgm:prSet/>
      <dgm:spPr/>
      <dgm:t>
        <a:bodyPr/>
        <a:lstStyle/>
        <a:p>
          <a:endParaRPr lang="ru-RU"/>
        </a:p>
      </dgm:t>
    </dgm:pt>
    <dgm:pt modelId="{68390AE8-B1DD-4447-8F1A-32D41ED00938}" type="sibTrans" cxnId="{D98DD7CB-903E-4700-8685-90823DA4B284}">
      <dgm:prSet/>
      <dgm:spPr/>
      <dgm:t>
        <a:bodyPr/>
        <a:lstStyle/>
        <a:p>
          <a:endParaRPr lang="ru-RU"/>
        </a:p>
      </dgm:t>
    </dgm:pt>
    <dgm:pt modelId="{1DBF8AF1-84E9-4E5D-B7F0-21656E226F8A}">
      <dgm:prSet phldrT="[Текст]" custT="1"/>
      <dgm:spPr>
        <a:xfrm>
          <a:off x="3878579" y="390"/>
          <a:ext cx="5817870" cy="1523627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заявление в ИФНС по месту жительства</a:t>
          </a:r>
        </a:p>
      </dgm:t>
    </dgm:pt>
    <dgm:pt modelId="{836F398C-D773-4CF7-A411-5517EB3320AD}" type="parTrans" cxnId="{0DA9E825-7A1C-471E-B6A9-B7D88AE852C7}">
      <dgm:prSet/>
      <dgm:spPr/>
      <dgm:t>
        <a:bodyPr/>
        <a:lstStyle/>
        <a:p>
          <a:endParaRPr lang="ru-RU"/>
        </a:p>
      </dgm:t>
    </dgm:pt>
    <dgm:pt modelId="{124AA74B-CB00-49C2-9D9A-E511895A452E}" type="sibTrans" cxnId="{0DA9E825-7A1C-471E-B6A9-B7D88AE852C7}">
      <dgm:prSet/>
      <dgm:spPr/>
      <dgm:t>
        <a:bodyPr/>
        <a:lstStyle/>
        <a:p>
          <a:endParaRPr lang="ru-RU"/>
        </a:p>
      </dgm:t>
    </dgm:pt>
    <dgm:pt modelId="{777373C8-858F-46EB-8A12-F73A79D78E06}">
      <dgm:prSet phldrT="[Текст]"/>
      <dgm:spPr>
        <a:xfrm>
          <a:off x="0" y="1676381"/>
          <a:ext cx="3878580" cy="1523627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 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месту </a:t>
          </a: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осуществления деятельности, в котором предприниматель на налоговом учете не </a:t>
          </a:r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стоит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E67B4E0-5C25-4754-8D20-A02E699F6B60}" type="parTrans" cxnId="{6749365F-1FFD-4D78-A4C7-A9B489D97617}">
      <dgm:prSet/>
      <dgm:spPr/>
      <dgm:t>
        <a:bodyPr/>
        <a:lstStyle/>
        <a:p>
          <a:endParaRPr lang="ru-RU"/>
        </a:p>
      </dgm:t>
    </dgm:pt>
    <dgm:pt modelId="{BD59D03F-9FF8-4620-A4EC-CCB74F5CBB3F}" type="sibTrans" cxnId="{6749365F-1FFD-4D78-A4C7-A9B489D97617}">
      <dgm:prSet/>
      <dgm:spPr/>
      <dgm:t>
        <a:bodyPr/>
        <a:lstStyle/>
        <a:p>
          <a:endParaRPr lang="ru-RU"/>
        </a:p>
      </dgm:t>
    </dgm:pt>
    <dgm:pt modelId="{11A39EFF-FC38-4938-B810-C5DBDF3BCE07}">
      <dgm:prSet phldrT="[Текст]" custT="1"/>
      <dgm:spPr>
        <a:xfrm>
          <a:off x="3878580" y="1676381"/>
          <a:ext cx="5817870" cy="1523627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Заявление подается в любой территориальный налоговый орган муниципального образования или субъекта Российской Федерации по месту планируемого осуществления индивидуальным предпринимателем предпринимательской деятельности</a:t>
          </a:r>
        </a:p>
      </dgm:t>
    </dgm:pt>
    <dgm:pt modelId="{3700E5CA-DA11-4219-99F9-0D4BB735CE0D}" type="parTrans" cxnId="{8E07E6A9-4EB4-4CB0-B265-2872532B7F93}">
      <dgm:prSet/>
      <dgm:spPr/>
      <dgm:t>
        <a:bodyPr/>
        <a:lstStyle/>
        <a:p>
          <a:endParaRPr lang="ru-RU"/>
        </a:p>
      </dgm:t>
    </dgm:pt>
    <dgm:pt modelId="{883F65B0-32D4-4AE3-A076-EADE516A6830}" type="sibTrans" cxnId="{8E07E6A9-4EB4-4CB0-B265-2872532B7F93}">
      <dgm:prSet/>
      <dgm:spPr/>
      <dgm:t>
        <a:bodyPr/>
        <a:lstStyle/>
        <a:p>
          <a:endParaRPr lang="ru-RU"/>
        </a:p>
      </dgm:t>
    </dgm:pt>
    <dgm:pt modelId="{40371213-17E3-4281-835C-59AB6656EC2C}" type="pres">
      <dgm:prSet presAssocID="{0A0727D4-A7B4-432A-8A4D-660002CC5E6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A6CDE9-F0BA-4141-A17D-57F9F601FE27}" type="pres">
      <dgm:prSet presAssocID="{2AD0CD72-EBD8-4C62-B6E7-5E399F1750F4}" presName="linNode" presStyleCnt="0"/>
      <dgm:spPr/>
    </dgm:pt>
    <dgm:pt modelId="{28974910-C3AD-4473-AA1E-A942C8CE1E58}" type="pres">
      <dgm:prSet presAssocID="{2AD0CD72-EBD8-4C62-B6E7-5E399F1750F4}" presName="parentShp" presStyleLbl="node1" presStyleIdx="0" presStyleCnt="2" custScaleX="90196" custLinFactNeighborX="-7843" custLinFactNeighborY="-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B76C7-F065-42F1-A94C-E66C0C972A16}" type="pres">
      <dgm:prSet presAssocID="{2AD0CD72-EBD8-4C62-B6E7-5E399F1750F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694EF-9DCB-4288-9D52-65C02B9DA873}" type="pres">
      <dgm:prSet presAssocID="{68390AE8-B1DD-4447-8F1A-32D41ED00938}" presName="spacing" presStyleCnt="0"/>
      <dgm:spPr/>
    </dgm:pt>
    <dgm:pt modelId="{F284E46B-26E9-4605-B8A5-9609699CF062}" type="pres">
      <dgm:prSet presAssocID="{777373C8-858F-46EB-8A12-F73A79D78E06}" presName="linNode" presStyleCnt="0"/>
      <dgm:spPr/>
    </dgm:pt>
    <dgm:pt modelId="{A7B61039-3CCC-4D6A-9B85-70E4A4F69BBD}" type="pres">
      <dgm:prSet presAssocID="{777373C8-858F-46EB-8A12-F73A79D78E06}" presName="parentShp" presStyleLbl="node1" presStyleIdx="1" presStyleCnt="2" custScaleX="86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2ADAB-2059-4111-9D7B-33BF25AE33CC}" type="pres">
      <dgm:prSet presAssocID="{777373C8-858F-46EB-8A12-F73A79D78E06}" presName="childShp" presStyleLbl="bgAccFollowNode1" presStyleIdx="1" presStyleCnt="2" custScaleX="109355" custScaleY="12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DD7CB-903E-4700-8685-90823DA4B284}" srcId="{0A0727D4-A7B4-432A-8A4D-660002CC5E6C}" destId="{2AD0CD72-EBD8-4C62-B6E7-5E399F1750F4}" srcOrd="0" destOrd="0" parTransId="{611300F5-25AF-43B2-8B8D-0F3F498287E3}" sibTransId="{68390AE8-B1DD-4447-8F1A-32D41ED00938}"/>
    <dgm:cxn modelId="{8E07E6A9-4EB4-4CB0-B265-2872532B7F93}" srcId="{777373C8-858F-46EB-8A12-F73A79D78E06}" destId="{11A39EFF-FC38-4938-B810-C5DBDF3BCE07}" srcOrd="0" destOrd="0" parTransId="{3700E5CA-DA11-4219-99F9-0D4BB735CE0D}" sibTransId="{883F65B0-32D4-4AE3-A076-EADE516A6830}"/>
    <dgm:cxn modelId="{38706427-F579-4F68-9178-AC873F091875}" type="presOf" srcId="{777373C8-858F-46EB-8A12-F73A79D78E06}" destId="{A7B61039-3CCC-4D6A-9B85-70E4A4F69BBD}" srcOrd="0" destOrd="0" presId="urn:microsoft.com/office/officeart/2005/8/layout/vList6"/>
    <dgm:cxn modelId="{C1D3F9D3-06D3-4171-95B6-B8D55C4822E1}" type="presOf" srcId="{0A0727D4-A7B4-432A-8A4D-660002CC5E6C}" destId="{40371213-17E3-4281-835C-59AB6656EC2C}" srcOrd="0" destOrd="0" presId="urn:microsoft.com/office/officeart/2005/8/layout/vList6"/>
    <dgm:cxn modelId="{3E00A05D-AF25-4E27-AECE-AC2FA256C81B}" type="presOf" srcId="{2AD0CD72-EBD8-4C62-B6E7-5E399F1750F4}" destId="{28974910-C3AD-4473-AA1E-A942C8CE1E58}" srcOrd="0" destOrd="0" presId="urn:microsoft.com/office/officeart/2005/8/layout/vList6"/>
    <dgm:cxn modelId="{09D0A5B9-5F50-4189-84C7-7A5BBEA56239}" type="presOf" srcId="{1DBF8AF1-84E9-4E5D-B7F0-21656E226F8A}" destId="{3C6B76C7-F065-42F1-A94C-E66C0C972A16}" srcOrd="0" destOrd="0" presId="urn:microsoft.com/office/officeart/2005/8/layout/vList6"/>
    <dgm:cxn modelId="{D2D2CF60-2FAC-47C5-8C62-E64452F761CC}" type="presOf" srcId="{11A39EFF-FC38-4938-B810-C5DBDF3BCE07}" destId="{54E2ADAB-2059-4111-9D7B-33BF25AE33CC}" srcOrd="0" destOrd="0" presId="urn:microsoft.com/office/officeart/2005/8/layout/vList6"/>
    <dgm:cxn modelId="{0DA9E825-7A1C-471E-B6A9-B7D88AE852C7}" srcId="{2AD0CD72-EBD8-4C62-B6E7-5E399F1750F4}" destId="{1DBF8AF1-84E9-4E5D-B7F0-21656E226F8A}" srcOrd="0" destOrd="0" parTransId="{836F398C-D773-4CF7-A411-5517EB3320AD}" sibTransId="{124AA74B-CB00-49C2-9D9A-E511895A452E}"/>
    <dgm:cxn modelId="{6749365F-1FFD-4D78-A4C7-A9B489D97617}" srcId="{0A0727D4-A7B4-432A-8A4D-660002CC5E6C}" destId="{777373C8-858F-46EB-8A12-F73A79D78E06}" srcOrd="1" destOrd="0" parTransId="{0E67B4E0-5C25-4754-8D20-A02E699F6B60}" sibTransId="{BD59D03F-9FF8-4620-A4EC-CCB74F5CBB3F}"/>
    <dgm:cxn modelId="{46B489E7-BC05-4717-8F0B-BE55DA0456CF}" type="presParOf" srcId="{40371213-17E3-4281-835C-59AB6656EC2C}" destId="{B5A6CDE9-F0BA-4141-A17D-57F9F601FE27}" srcOrd="0" destOrd="0" presId="urn:microsoft.com/office/officeart/2005/8/layout/vList6"/>
    <dgm:cxn modelId="{055BA1BB-6D36-49FD-B84A-663F94455917}" type="presParOf" srcId="{B5A6CDE9-F0BA-4141-A17D-57F9F601FE27}" destId="{28974910-C3AD-4473-AA1E-A942C8CE1E58}" srcOrd="0" destOrd="0" presId="urn:microsoft.com/office/officeart/2005/8/layout/vList6"/>
    <dgm:cxn modelId="{6B940500-B9E4-4B91-A49C-E11DEF707EFA}" type="presParOf" srcId="{B5A6CDE9-F0BA-4141-A17D-57F9F601FE27}" destId="{3C6B76C7-F065-42F1-A94C-E66C0C972A16}" srcOrd="1" destOrd="0" presId="urn:microsoft.com/office/officeart/2005/8/layout/vList6"/>
    <dgm:cxn modelId="{E3FAE90C-3C58-4DE3-A82E-2CA50227E0E6}" type="presParOf" srcId="{40371213-17E3-4281-835C-59AB6656EC2C}" destId="{CF5694EF-9DCB-4288-9D52-65C02B9DA873}" srcOrd="1" destOrd="0" presId="urn:microsoft.com/office/officeart/2005/8/layout/vList6"/>
    <dgm:cxn modelId="{9CC8F804-AA0D-4165-A9D2-96230B31303A}" type="presParOf" srcId="{40371213-17E3-4281-835C-59AB6656EC2C}" destId="{F284E46B-26E9-4605-B8A5-9609699CF062}" srcOrd="2" destOrd="0" presId="urn:microsoft.com/office/officeart/2005/8/layout/vList6"/>
    <dgm:cxn modelId="{8F18674C-E3AF-4332-9B35-E159029100FF}" type="presParOf" srcId="{F284E46B-26E9-4605-B8A5-9609699CF062}" destId="{A7B61039-3CCC-4D6A-9B85-70E4A4F69BBD}" srcOrd="0" destOrd="0" presId="urn:microsoft.com/office/officeart/2005/8/layout/vList6"/>
    <dgm:cxn modelId="{6A6AEB70-0028-4EE9-8CC4-9CBD1E83B2A4}" type="presParOf" srcId="{F284E46B-26E9-4605-B8A5-9609699CF062}" destId="{54E2ADAB-2059-4111-9D7B-33BF25AE33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944BA0-D927-4137-A43B-DB5449B1A623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</dgm:pt>
    <dgm:pt modelId="{D18711C5-D0FE-4499-A184-482A7DC6B4D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0" dirty="0" smtClean="0"/>
            <a:t>2. Получаем патент ( в течении 5 дней)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dirty="0"/>
        </a:p>
      </dgm:t>
    </dgm:pt>
    <dgm:pt modelId="{D2444EB9-DCFF-4FD5-AE7E-33A738858661}" type="parTrans" cxnId="{FBB2D2A6-954E-43FA-8372-99014407FA59}">
      <dgm:prSet/>
      <dgm:spPr/>
      <dgm:t>
        <a:bodyPr/>
        <a:lstStyle/>
        <a:p>
          <a:endParaRPr lang="ru-RU"/>
        </a:p>
      </dgm:t>
    </dgm:pt>
    <dgm:pt modelId="{BA329DFF-0494-4743-9817-3B8518509968}" type="sibTrans" cxnId="{FBB2D2A6-954E-43FA-8372-99014407FA59}">
      <dgm:prSet/>
      <dgm:spPr/>
      <dgm:t>
        <a:bodyPr/>
        <a:lstStyle/>
        <a:p>
          <a:endParaRPr lang="ru-RU"/>
        </a:p>
      </dgm:t>
    </dgm:pt>
    <dgm:pt modelId="{397DD36B-7FFE-4EFC-88A1-84EA7D03084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i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smtClean="0"/>
            <a:t>3. </a:t>
          </a:r>
          <a:r>
            <a:rPr lang="ru-RU" sz="2000" b="0" dirty="0" smtClean="0"/>
            <a:t>Оплата налога (сроки в зависимости от срока патента)</a:t>
          </a:r>
        </a:p>
        <a:p>
          <a:endParaRPr lang="ru-RU" sz="2000" i="0" dirty="0"/>
        </a:p>
      </dgm:t>
    </dgm:pt>
    <dgm:pt modelId="{00A38398-A4D4-47AC-845E-0124A4230996}" type="parTrans" cxnId="{A36F333C-DDEE-4491-BE93-4AE43D588A4E}">
      <dgm:prSet/>
      <dgm:spPr/>
      <dgm:t>
        <a:bodyPr/>
        <a:lstStyle/>
        <a:p>
          <a:endParaRPr lang="ru-RU"/>
        </a:p>
      </dgm:t>
    </dgm:pt>
    <dgm:pt modelId="{ACBC4906-BD50-492F-A9FA-5F1412D2AAC8}" type="sibTrans" cxnId="{A36F333C-DDEE-4491-BE93-4AE43D588A4E}">
      <dgm:prSet/>
      <dgm:spPr/>
      <dgm:t>
        <a:bodyPr/>
        <a:lstStyle/>
        <a:p>
          <a:endParaRPr lang="ru-RU"/>
        </a:p>
      </dgm:t>
    </dgm:pt>
    <dgm:pt modelId="{D5914FC5-5A87-4C53-8B60-13FB4A5CDEAD}">
      <dgm:prSet custT="1"/>
      <dgm:spPr/>
      <dgm:t>
        <a:bodyPr/>
        <a:lstStyle/>
        <a:p>
          <a:r>
            <a:rPr lang="ru-RU" sz="2000" dirty="0" smtClean="0"/>
            <a:t>1.</a:t>
          </a:r>
          <a:r>
            <a:rPr lang="ru-RU" sz="2000" b="1" i="0" dirty="0" smtClean="0"/>
            <a:t>Подаем заявление (за 10 дней)</a:t>
          </a:r>
          <a:endParaRPr lang="ru-RU" sz="2000" dirty="0"/>
        </a:p>
      </dgm:t>
    </dgm:pt>
    <dgm:pt modelId="{59ECF395-C3E9-407A-8C5B-2B90D4392B69}" type="parTrans" cxnId="{8DADEDD8-8B6B-4500-9318-11ABFFA5B09F}">
      <dgm:prSet/>
      <dgm:spPr/>
      <dgm:t>
        <a:bodyPr/>
        <a:lstStyle/>
        <a:p>
          <a:endParaRPr lang="ru-RU"/>
        </a:p>
      </dgm:t>
    </dgm:pt>
    <dgm:pt modelId="{411D1093-C272-40EF-B13B-6B3D3E675A85}" type="sibTrans" cxnId="{8DADEDD8-8B6B-4500-9318-11ABFFA5B09F}">
      <dgm:prSet/>
      <dgm:spPr/>
      <dgm:t>
        <a:bodyPr/>
        <a:lstStyle/>
        <a:p>
          <a:endParaRPr lang="ru-RU"/>
        </a:p>
      </dgm:t>
    </dgm:pt>
    <dgm:pt modelId="{9E3A7173-BD1F-4D83-84B8-22C3D3424C2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smtClean="0"/>
            <a:t>4. </a:t>
          </a:r>
          <a:r>
            <a:rPr lang="ru-RU" sz="2000" dirty="0" smtClean="0"/>
            <a:t>Ведение книги учета доходов индивидуального предпринимателя, применяющего патентную систему налогообложения.</a:t>
          </a:r>
          <a:endParaRPr lang="ru-RU" sz="2000" b="0" dirty="0"/>
        </a:p>
      </dgm:t>
    </dgm:pt>
    <dgm:pt modelId="{0E165D9B-9F5C-4DE0-AD7A-46EF1B0A233F}" type="parTrans" cxnId="{6140E461-D03F-44EC-B1F7-AA27D16A8C83}">
      <dgm:prSet/>
      <dgm:spPr/>
      <dgm:t>
        <a:bodyPr/>
        <a:lstStyle/>
        <a:p>
          <a:endParaRPr lang="ru-RU"/>
        </a:p>
      </dgm:t>
    </dgm:pt>
    <dgm:pt modelId="{6137A81E-8FB2-4636-BAC1-20314C5AA874}" type="sibTrans" cxnId="{6140E461-D03F-44EC-B1F7-AA27D16A8C83}">
      <dgm:prSet/>
      <dgm:spPr/>
      <dgm:t>
        <a:bodyPr/>
        <a:lstStyle/>
        <a:p>
          <a:endParaRPr lang="ru-RU"/>
        </a:p>
      </dgm:t>
    </dgm:pt>
    <dgm:pt modelId="{071148F7-BD46-4617-BC4D-72955F916051}" type="pres">
      <dgm:prSet presAssocID="{AC944BA0-D927-4137-A43B-DB5449B1A623}" presName="outerComposite" presStyleCnt="0">
        <dgm:presLayoutVars>
          <dgm:chMax val="5"/>
          <dgm:dir/>
          <dgm:resizeHandles val="exact"/>
        </dgm:presLayoutVars>
      </dgm:prSet>
      <dgm:spPr/>
    </dgm:pt>
    <dgm:pt modelId="{8EBE6C4E-7004-4FEE-AABC-0D610444F008}" type="pres">
      <dgm:prSet presAssocID="{AC944BA0-D927-4137-A43B-DB5449B1A623}" presName="dummyMaxCanvas" presStyleCnt="0">
        <dgm:presLayoutVars/>
      </dgm:prSet>
      <dgm:spPr/>
    </dgm:pt>
    <dgm:pt modelId="{91D0A1DB-CCAE-458C-82F8-E5B5723DFEA5}" type="pres">
      <dgm:prSet presAssocID="{AC944BA0-D927-4137-A43B-DB5449B1A62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35276-328E-47BB-A400-45BE8C06BA20}" type="pres">
      <dgm:prSet presAssocID="{AC944BA0-D927-4137-A43B-DB5449B1A62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70260-8AA0-45DA-9F7B-138C18584F78}" type="pres">
      <dgm:prSet presAssocID="{AC944BA0-D927-4137-A43B-DB5449B1A62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0C6C4-9565-41CB-8171-FAD6B30B2992}" type="pres">
      <dgm:prSet presAssocID="{AC944BA0-D927-4137-A43B-DB5449B1A62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62806-3860-4B1D-91D1-B0398EAE4720}" type="pres">
      <dgm:prSet presAssocID="{AC944BA0-D927-4137-A43B-DB5449B1A62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F7FBB-76AC-4F85-A76C-A8FB06E97895}" type="pres">
      <dgm:prSet presAssocID="{AC944BA0-D927-4137-A43B-DB5449B1A62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1DDB6-C617-4639-B52E-9911B9319B15}" type="pres">
      <dgm:prSet presAssocID="{AC944BA0-D927-4137-A43B-DB5449B1A62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2172-3819-49EB-949A-489DBA795EDF}" type="pres">
      <dgm:prSet presAssocID="{AC944BA0-D927-4137-A43B-DB5449B1A62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F47CC-187E-4065-B61B-DDFD1311D7E6}" type="pres">
      <dgm:prSet presAssocID="{AC944BA0-D927-4137-A43B-DB5449B1A62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BDED-F203-47CD-A0CC-13BB548E1A9C}" type="pres">
      <dgm:prSet presAssocID="{AC944BA0-D927-4137-A43B-DB5449B1A62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8F373-D054-4211-A51F-923E532AA8C6}" type="pres">
      <dgm:prSet presAssocID="{AC944BA0-D927-4137-A43B-DB5449B1A62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EC677-8FB2-4AEA-98B6-91665D5AEDFB}" type="presOf" srcId="{9E3A7173-BD1F-4D83-84B8-22C3D3424C27}" destId="{5430C6C4-9565-41CB-8171-FAD6B30B2992}" srcOrd="0" destOrd="0" presId="urn:microsoft.com/office/officeart/2005/8/layout/vProcess5"/>
    <dgm:cxn modelId="{A36F333C-DDEE-4491-BE93-4AE43D588A4E}" srcId="{AC944BA0-D927-4137-A43B-DB5449B1A623}" destId="{397DD36B-7FFE-4EFC-88A1-84EA7D030841}" srcOrd="2" destOrd="0" parTransId="{00A38398-A4D4-47AC-845E-0124A4230996}" sibTransId="{ACBC4906-BD50-492F-A9FA-5F1412D2AAC8}"/>
    <dgm:cxn modelId="{4DC217E8-56D0-4EFB-8995-DDBF77D5FEA9}" type="presOf" srcId="{397DD36B-7FFE-4EFC-88A1-84EA7D030841}" destId="{76470260-8AA0-45DA-9F7B-138C18584F78}" srcOrd="0" destOrd="0" presId="urn:microsoft.com/office/officeart/2005/8/layout/vProcess5"/>
    <dgm:cxn modelId="{71B50A78-9D73-447E-B761-E774234DEE25}" type="presOf" srcId="{397DD36B-7FFE-4EFC-88A1-84EA7D030841}" destId="{51FCBDED-F203-47CD-A0CC-13BB548E1A9C}" srcOrd="1" destOrd="0" presId="urn:microsoft.com/office/officeart/2005/8/layout/vProcess5"/>
    <dgm:cxn modelId="{81B9D0CD-A6AF-4DEA-A684-7712841C8314}" type="presOf" srcId="{D18711C5-D0FE-4499-A184-482A7DC6B4D5}" destId="{CC9F47CC-187E-4065-B61B-DDFD1311D7E6}" srcOrd="1" destOrd="0" presId="urn:microsoft.com/office/officeart/2005/8/layout/vProcess5"/>
    <dgm:cxn modelId="{E097D8AE-0E3A-492E-BDD7-A65E11C6180B}" type="presOf" srcId="{AC944BA0-D927-4137-A43B-DB5449B1A623}" destId="{071148F7-BD46-4617-BC4D-72955F916051}" srcOrd="0" destOrd="0" presId="urn:microsoft.com/office/officeart/2005/8/layout/vProcess5"/>
    <dgm:cxn modelId="{70FF9772-B35C-45E7-8EFF-BE275F2B0710}" type="presOf" srcId="{ACBC4906-BD50-492F-A9FA-5F1412D2AAC8}" destId="{0EF1DDB6-C617-4639-B52E-9911B9319B15}" srcOrd="0" destOrd="0" presId="urn:microsoft.com/office/officeart/2005/8/layout/vProcess5"/>
    <dgm:cxn modelId="{6140E461-D03F-44EC-B1F7-AA27D16A8C83}" srcId="{AC944BA0-D927-4137-A43B-DB5449B1A623}" destId="{9E3A7173-BD1F-4D83-84B8-22C3D3424C27}" srcOrd="3" destOrd="0" parTransId="{0E165D9B-9F5C-4DE0-AD7A-46EF1B0A233F}" sibTransId="{6137A81E-8FB2-4636-BAC1-20314C5AA874}"/>
    <dgm:cxn modelId="{14582E35-218F-4462-B1E2-51DD8A1FDFDA}" type="presOf" srcId="{D18711C5-D0FE-4499-A184-482A7DC6B4D5}" destId="{69C35276-328E-47BB-A400-45BE8C06BA20}" srcOrd="0" destOrd="0" presId="urn:microsoft.com/office/officeart/2005/8/layout/vProcess5"/>
    <dgm:cxn modelId="{5CB472B9-6E26-45A7-84BF-D06C7198E5DE}" type="presOf" srcId="{411D1093-C272-40EF-B13B-6B3D3E675A85}" destId="{3F762806-3860-4B1D-91D1-B0398EAE4720}" srcOrd="0" destOrd="0" presId="urn:microsoft.com/office/officeart/2005/8/layout/vProcess5"/>
    <dgm:cxn modelId="{876774C6-0E9E-4BA2-A0D0-CE8B5EDDA1CE}" type="presOf" srcId="{BA329DFF-0494-4743-9817-3B8518509968}" destId="{5DDF7FBB-76AC-4F85-A76C-A8FB06E97895}" srcOrd="0" destOrd="0" presId="urn:microsoft.com/office/officeart/2005/8/layout/vProcess5"/>
    <dgm:cxn modelId="{F143A3FF-A01C-4221-9758-DEA98502CFB4}" type="presOf" srcId="{9E3A7173-BD1F-4D83-84B8-22C3D3424C27}" destId="{A7D8F373-D054-4211-A51F-923E532AA8C6}" srcOrd="1" destOrd="0" presId="urn:microsoft.com/office/officeart/2005/8/layout/vProcess5"/>
    <dgm:cxn modelId="{8DADEDD8-8B6B-4500-9318-11ABFFA5B09F}" srcId="{AC944BA0-D927-4137-A43B-DB5449B1A623}" destId="{D5914FC5-5A87-4C53-8B60-13FB4A5CDEAD}" srcOrd="0" destOrd="0" parTransId="{59ECF395-C3E9-407A-8C5B-2B90D4392B69}" sibTransId="{411D1093-C272-40EF-B13B-6B3D3E675A85}"/>
    <dgm:cxn modelId="{C8A0F5F3-7FED-44B6-91BC-F6BC99574B0B}" type="presOf" srcId="{D5914FC5-5A87-4C53-8B60-13FB4A5CDEAD}" destId="{91D0A1DB-CCAE-458C-82F8-E5B5723DFEA5}" srcOrd="0" destOrd="0" presId="urn:microsoft.com/office/officeart/2005/8/layout/vProcess5"/>
    <dgm:cxn modelId="{FBB2D2A6-954E-43FA-8372-99014407FA59}" srcId="{AC944BA0-D927-4137-A43B-DB5449B1A623}" destId="{D18711C5-D0FE-4499-A184-482A7DC6B4D5}" srcOrd="1" destOrd="0" parTransId="{D2444EB9-DCFF-4FD5-AE7E-33A738858661}" sibTransId="{BA329DFF-0494-4743-9817-3B8518509968}"/>
    <dgm:cxn modelId="{539B4D18-0271-4EFD-9B9B-B75A5B8C2A45}" type="presOf" srcId="{D5914FC5-5A87-4C53-8B60-13FB4A5CDEAD}" destId="{D4012172-3819-49EB-949A-489DBA795EDF}" srcOrd="1" destOrd="0" presId="urn:microsoft.com/office/officeart/2005/8/layout/vProcess5"/>
    <dgm:cxn modelId="{077EA5BA-7D59-4707-9716-344CF7820296}" type="presParOf" srcId="{071148F7-BD46-4617-BC4D-72955F916051}" destId="{8EBE6C4E-7004-4FEE-AABC-0D610444F008}" srcOrd="0" destOrd="0" presId="urn:microsoft.com/office/officeart/2005/8/layout/vProcess5"/>
    <dgm:cxn modelId="{094F1AAE-7F57-474B-BCDA-3073EA583610}" type="presParOf" srcId="{071148F7-BD46-4617-BC4D-72955F916051}" destId="{91D0A1DB-CCAE-458C-82F8-E5B5723DFEA5}" srcOrd="1" destOrd="0" presId="urn:microsoft.com/office/officeart/2005/8/layout/vProcess5"/>
    <dgm:cxn modelId="{8FC2FF07-3540-4F87-ABA2-EC3DDE150362}" type="presParOf" srcId="{071148F7-BD46-4617-BC4D-72955F916051}" destId="{69C35276-328E-47BB-A400-45BE8C06BA20}" srcOrd="2" destOrd="0" presId="urn:microsoft.com/office/officeart/2005/8/layout/vProcess5"/>
    <dgm:cxn modelId="{23D40978-2866-4628-991B-5ADDBAC81D3B}" type="presParOf" srcId="{071148F7-BD46-4617-BC4D-72955F916051}" destId="{76470260-8AA0-45DA-9F7B-138C18584F78}" srcOrd="3" destOrd="0" presId="urn:microsoft.com/office/officeart/2005/8/layout/vProcess5"/>
    <dgm:cxn modelId="{96257C33-4591-4097-B956-859132291D4B}" type="presParOf" srcId="{071148F7-BD46-4617-BC4D-72955F916051}" destId="{5430C6C4-9565-41CB-8171-FAD6B30B2992}" srcOrd="4" destOrd="0" presId="urn:microsoft.com/office/officeart/2005/8/layout/vProcess5"/>
    <dgm:cxn modelId="{DCFAB632-FB0E-401E-829B-D6F48BCA9EC7}" type="presParOf" srcId="{071148F7-BD46-4617-BC4D-72955F916051}" destId="{3F762806-3860-4B1D-91D1-B0398EAE4720}" srcOrd="5" destOrd="0" presId="urn:microsoft.com/office/officeart/2005/8/layout/vProcess5"/>
    <dgm:cxn modelId="{2234AD6E-BD0E-4F6D-9C60-771C987EC22E}" type="presParOf" srcId="{071148F7-BD46-4617-BC4D-72955F916051}" destId="{5DDF7FBB-76AC-4F85-A76C-A8FB06E97895}" srcOrd="6" destOrd="0" presId="urn:microsoft.com/office/officeart/2005/8/layout/vProcess5"/>
    <dgm:cxn modelId="{A4BB0110-0B04-4336-9BB8-DA540D3C248A}" type="presParOf" srcId="{071148F7-BD46-4617-BC4D-72955F916051}" destId="{0EF1DDB6-C617-4639-B52E-9911B9319B15}" srcOrd="7" destOrd="0" presId="urn:microsoft.com/office/officeart/2005/8/layout/vProcess5"/>
    <dgm:cxn modelId="{F77C5833-137F-45CE-8BDB-1C49304A585D}" type="presParOf" srcId="{071148F7-BD46-4617-BC4D-72955F916051}" destId="{D4012172-3819-49EB-949A-489DBA795EDF}" srcOrd="8" destOrd="0" presId="urn:microsoft.com/office/officeart/2005/8/layout/vProcess5"/>
    <dgm:cxn modelId="{6D23FBCA-D55F-4BB8-8F0C-CC6E2C0C5DDC}" type="presParOf" srcId="{071148F7-BD46-4617-BC4D-72955F916051}" destId="{CC9F47CC-187E-4065-B61B-DDFD1311D7E6}" srcOrd="9" destOrd="0" presId="urn:microsoft.com/office/officeart/2005/8/layout/vProcess5"/>
    <dgm:cxn modelId="{36A3EB19-1AA2-473B-851F-408BF0267BBF}" type="presParOf" srcId="{071148F7-BD46-4617-BC4D-72955F916051}" destId="{51FCBDED-F203-47CD-A0CC-13BB548E1A9C}" srcOrd="10" destOrd="0" presId="urn:microsoft.com/office/officeart/2005/8/layout/vProcess5"/>
    <dgm:cxn modelId="{917CBD2E-07E8-4FE7-944C-BF7B3F00A037}" type="presParOf" srcId="{071148F7-BD46-4617-BC4D-72955F916051}" destId="{A7D8F373-D054-4211-A51F-923E532AA8C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3D1914-4985-4E7C-B743-6FBC7B3388EB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FF9D0-6605-48AA-98D4-869C0F0DFD5E}">
      <dgm:prSet phldrT="[Текст]" custT="1"/>
      <dgm:spPr/>
      <dgm:t>
        <a:bodyPr/>
        <a:lstStyle/>
        <a:p>
          <a:r>
            <a:rPr lang="ru-RU" sz="1600" dirty="0" smtClean="0"/>
            <a:t>«Мой налог»</a:t>
          </a:r>
          <a:endParaRPr lang="ru-RU" sz="1600" dirty="0"/>
        </a:p>
      </dgm:t>
    </dgm:pt>
    <dgm:pt modelId="{B829FE67-588E-4243-AB11-271BDE89797E}" type="parTrans" cxnId="{80466273-DD17-489B-9A8C-1143B592B28B}">
      <dgm:prSet/>
      <dgm:spPr/>
      <dgm:t>
        <a:bodyPr/>
        <a:lstStyle/>
        <a:p>
          <a:endParaRPr lang="ru-RU"/>
        </a:p>
      </dgm:t>
    </dgm:pt>
    <dgm:pt modelId="{28369EBF-2A76-4958-B893-B46886AB98DA}" type="sibTrans" cxnId="{80466273-DD17-489B-9A8C-1143B592B28B}">
      <dgm:prSet/>
      <dgm:spPr/>
      <dgm:t>
        <a:bodyPr/>
        <a:lstStyle/>
        <a:p>
          <a:endParaRPr lang="ru-RU"/>
        </a:p>
      </dgm:t>
    </dgm:pt>
    <dgm:pt modelId="{2C51DAB3-CA3E-4891-83DB-C3DF06E16A8C}">
      <dgm:prSet phldrT="[Текст]" custT="1"/>
      <dgm:spPr/>
      <dgm:t>
        <a:bodyPr/>
        <a:lstStyle/>
        <a:p>
          <a:r>
            <a:rPr lang="ru-RU" sz="1400" dirty="0" smtClean="0"/>
            <a:t>Зарегистрироваться через ИНН, скан паспорта и фото</a:t>
          </a:r>
          <a:endParaRPr lang="ru-RU" sz="1400" dirty="0"/>
        </a:p>
      </dgm:t>
    </dgm:pt>
    <dgm:pt modelId="{70EF9551-8882-4FA4-9017-F7F0A26F4F3B}" type="parTrans" cxnId="{0899588B-B436-4C17-A69D-A2A5690DB233}">
      <dgm:prSet/>
      <dgm:spPr/>
      <dgm:t>
        <a:bodyPr/>
        <a:lstStyle/>
        <a:p>
          <a:endParaRPr lang="ru-RU"/>
        </a:p>
      </dgm:t>
    </dgm:pt>
    <dgm:pt modelId="{9B5FAAF5-E1CD-4563-AE62-3B8525CE4293}" type="sibTrans" cxnId="{0899588B-B436-4C17-A69D-A2A5690DB233}">
      <dgm:prSet/>
      <dgm:spPr/>
      <dgm:t>
        <a:bodyPr/>
        <a:lstStyle/>
        <a:p>
          <a:endParaRPr lang="ru-RU"/>
        </a:p>
      </dgm:t>
    </dgm:pt>
    <dgm:pt modelId="{73DE999E-ABFB-4260-BFF5-9E424D8AEAD5}">
      <dgm:prSet phldrT="[Текст]" custT="1"/>
      <dgm:spPr/>
      <dgm:t>
        <a:bodyPr/>
        <a:lstStyle/>
        <a:p>
          <a:r>
            <a:rPr lang="ru-RU" sz="1400" dirty="0" smtClean="0"/>
            <a:t>Можно вести учет доходов</a:t>
          </a:r>
          <a:endParaRPr lang="ru-RU" sz="1400" dirty="0"/>
        </a:p>
      </dgm:t>
    </dgm:pt>
    <dgm:pt modelId="{2573B56E-F606-457F-8947-47E3D589095D}" type="parTrans" cxnId="{25549AE5-0D45-4BA7-90E8-BB7876359A16}">
      <dgm:prSet/>
      <dgm:spPr/>
      <dgm:t>
        <a:bodyPr/>
        <a:lstStyle/>
        <a:p>
          <a:endParaRPr lang="ru-RU"/>
        </a:p>
      </dgm:t>
    </dgm:pt>
    <dgm:pt modelId="{E10435A2-3D6B-4758-8D4C-B8F680512505}" type="sibTrans" cxnId="{25549AE5-0D45-4BA7-90E8-BB7876359A16}">
      <dgm:prSet/>
      <dgm:spPr/>
      <dgm:t>
        <a:bodyPr/>
        <a:lstStyle/>
        <a:p>
          <a:endParaRPr lang="ru-RU"/>
        </a:p>
      </dgm:t>
    </dgm:pt>
    <dgm:pt modelId="{C5F2AA9B-6157-4B89-8A47-2AF2919AB74C}">
      <dgm:prSet phldrT="[Текст]" custT="1"/>
      <dgm:spPr/>
      <dgm:t>
        <a:bodyPr/>
        <a:lstStyle/>
        <a:p>
          <a:r>
            <a:rPr lang="ru-RU" sz="1600" dirty="0" err="1" smtClean="0"/>
            <a:t>Госуслуги</a:t>
          </a:r>
          <a:r>
            <a:rPr lang="ru-RU" sz="1100" dirty="0" smtClean="0"/>
            <a:t> </a:t>
          </a:r>
          <a:endParaRPr lang="ru-RU" sz="1100" dirty="0"/>
        </a:p>
      </dgm:t>
    </dgm:pt>
    <dgm:pt modelId="{1CB6D568-C755-428F-9799-847968975F2C}" type="parTrans" cxnId="{2F53C899-FD96-4E80-B464-4EC9A2832DC6}">
      <dgm:prSet/>
      <dgm:spPr/>
      <dgm:t>
        <a:bodyPr/>
        <a:lstStyle/>
        <a:p>
          <a:endParaRPr lang="ru-RU"/>
        </a:p>
      </dgm:t>
    </dgm:pt>
    <dgm:pt modelId="{55ECF806-0BD8-4201-AF7B-EAACAEF6A37D}" type="sibTrans" cxnId="{2F53C899-FD96-4E80-B464-4EC9A2832DC6}">
      <dgm:prSet/>
      <dgm:spPr/>
      <dgm:t>
        <a:bodyPr/>
        <a:lstStyle/>
        <a:p>
          <a:endParaRPr lang="ru-RU"/>
        </a:p>
      </dgm:t>
    </dgm:pt>
    <dgm:pt modelId="{7B8213FE-06A5-469B-A094-3955F33B0232}">
      <dgm:prSet phldrT="[Текст]"/>
      <dgm:spPr/>
      <dgm:t>
        <a:bodyPr/>
        <a:lstStyle/>
        <a:p>
          <a:r>
            <a:rPr lang="ru-RU" dirty="0" smtClean="0"/>
            <a:t>Зарегистрироваться через свою учетную запись </a:t>
          </a:r>
          <a:endParaRPr lang="ru-RU" dirty="0"/>
        </a:p>
      </dgm:t>
    </dgm:pt>
    <dgm:pt modelId="{2E54C93E-7E4C-44AC-9D38-EF8DBE6B7BB0}" type="parTrans" cxnId="{FE1166D8-2AFC-4BD6-B993-F232A6AB98B6}">
      <dgm:prSet/>
      <dgm:spPr/>
      <dgm:t>
        <a:bodyPr/>
        <a:lstStyle/>
        <a:p>
          <a:endParaRPr lang="ru-RU"/>
        </a:p>
      </dgm:t>
    </dgm:pt>
    <dgm:pt modelId="{6FD59EB7-3D1E-45EC-A423-3FE313F67A3A}" type="sibTrans" cxnId="{FE1166D8-2AFC-4BD6-B993-F232A6AB98B6}">
      <dgm:prSet/>
      <dgm:spPr/>
      <dgm:t>
        <a:bodyPr/>
        <a:lstStyle/>
        <a:p>
          <a:endParaRPr lang="ru-RU"/>
        </a:p>
      </dgm:t>
    </dgm:pt>
    <dgm:pt modelId="{836921AA-821A-4F74-BB5F-CB90A491CEE6}">
      <dgm:prSet phldrT="[Текст]"/>
      <dgm:spPr/>
      <dgm:t>
        <a:bodyPr/>
        <a:lstStyle/>
        <a:p>
          <a:r>
            <a:rPr lang="ru-RU" b="0" i="0" dirty="0" smtClean="0"/>
            <a:t>В конце месяца система автоматически рассчитает размер налога </a:t>
          </a:r>
          <a:endParaRPr lang="ru-RU" dirty="0"/>
        </a:p>
      </dgm:t>
    </dgm:pt>
    <dgm:pt modelId="{2738FCC4-DFDC-4B8A-9227-4F47173B4052}" type="parTrans" cxnId="{62DDB6E6-D83A-4347-A4A1-52E763350442}">
      <dgm:prSet/>
      <dgm:spPr/>
      <dgm:t>
        <a:bodyPr/>
        <a:lstStyle/>
        <a:p>
          <a:endParaRPr lang="ru-RU"/>
        </a:p>
      </dgm:t>
    </dgm:pt>
    <dgm:pt modelId="{08BC5C3E-55E5-44CE-9979-0339AC3B4F9F}" type="sibTrans" cxnId="{62DDB6E6-D83A-4347-A4A1-52E763350442}">
      <dgm:prSet/>
      <dgm:spPr/>
      <dgm:t>
        <a:bodyPr/>
        <a:lstStyle/>
        <a:p>
          <a:endParaRPr lang="ru-RU"/>
        </a:p>
      </dgm:t>
    </dgm:pt>
    <dgm:pt modelId="{26C062D6-0C00-4138-9927-D92CB6BE9B7D}">
      <dgm:prSet phldrT="[Текст]" custT="1"/>
      <dgm:spPr/>
      <dgm:t>
        <a:bodyPr/>
        <a:lstStyle/>
        <a:p>
          <a:r>
            <a:rPr lang="ru-RU" sz="1100" dirty="0" smtClean="0"/>
            <a:t>Личный кабинет налогоплательщика</a:t>
          </a:r>
          <a:endParaRPr lang="ru-RU" sz="1100" dirty="0"/>
        </a:p>
      </dgm:t>
    </dgm:pt>
    <dgm:pt modelId="{E1DC710E-72C6-4E57-B36E-9D5C1BFECFDB}" type="parTrans" cxnId="{584ABE5B-8C86-4553-95A4-0381AD03186D}">
      <dgm:prSet/>
      <dgm:spPr/>
      <dgm:t>
        <a:bodyPr/>
        <a:lstStyle/>
        <a:p>
          <a:endParaRPr lang="ru-RU"/>
        </a:p>
      </dgm:t>
    </dgm:pt>
    <dgm:pt modelId="{3CACF1BC-1152-445F-A809-3D95D1C3C904}" type="sibTrans" cxnId="{584ABE5B-8C86-4553-95A4-0381AD03186D}">
      <dgm:prSet/>
      <dgm:spPr/>
      <dgm:t>
        <a:bodyPr/>
        <a:lstStyle/>
        <a:p>
          <a:endParaRPr lang="ru-RU"/>
        </a:p>
      </dgm:t>
    </dgm:pt>
    <dgm:pt modelId="{F3D07302-5E9E-4810-876A-768824D964D2}">
      <dgm:prSet phldrT="[Текст]"/>
      <dgm:spPr/>
      <dgm:t>
        <a:bodyPr/>
        <a:lstStyle/>
        <a:p>
          <a:r>
            <a:rPr lang="ru-RU" dirty="0" smtClean="0"/>
            <a:t>Зайти в приложение</a:t>
          </a:r>
          <a:endParaRPr lang="ru-RU" dirty="0"/>
        </a:p>
      </dgm:t>
    </dgm:pt>
    <dgm:pt modelId="{C13F561E-2E7E-459A-A610-BC9A1C2987C4}" type="parTrans" cxnId="{85E41DBC-F75D-48C2-BBD6-B3DD094F8D3E}">
      <dgm:prSet/>
      <dgm:spPr/>
      <dgm:t>
        <a:bodyPr/>
        <a:lstStyle/>
        <a:p>
          <a:endParaRPr lang="ru-RU"/>
        </a:p>
      </dgm:t>
    </dgm:pt>
    <dgm:pt modelId="{70C5628A-8F41-48DC-997C-C316BB65021A}" type="sibTrans" cxnId="{85E41DBC-F75D-48C2-BBD6-B3DD094F8D3E}">
      <dgm:prSet/>
      <dgm:spPr/>
      <dgm:t>
        <a:bodyPr/>
        <a:lstStyle/>
        <a:p>
          <a:endParaRPr lang="ru-RU"/>
        </a:p>
      </dgm:t>
    </dgm:pt>
    <dgm:pt modelId="{84138571-54AA-417D-935B-0C201A96C5C8}">
      <dgm:prSet custT="1"/>
      <dgm:spPr/>
      <dgm:t>
        <a:bodyPr/>
        <a:lstStyle/>
        <a:p>
          <a:r>
            <a:rPr lang="ru-RU" sz="1400" dirty="0" smtClean="0"/>
            <a:t>Отправить чек покупателю (физлицу) — через сообщение, электронную почту, мессенджеры</a:t>
          </a:r>
        </a:p>
      </dgm:t>
    </dgm:pt>
    <dgm:pt modelId="{62DAC970-DCA9-4423-A57E-4EAFB76D19B1}" type="parTrans" cxnId="{E7513CE2-0BC8-4DDB-A87C-AA237842499A}">
      <dgm:prSet/>
      <dgm:spPr/>
      <dgm:t>
        <a:bodyPr/>
        <a:lstStyle/>
        <a:p>
          <a:endParaRPr lang="ru-RU"/>
        </a:p>
      </dgm:t>
    </dgm:pt>
    <dgm:pt modelId="{DB0ABF95-E1F4-450D-89DE-8F79D6F8456D}" type="sibTrans" cxnId="{E7513CE2-0BC8-4DDB-A87C-AA237842499A}">
      <dgm:prSet/>
      <dgm:spPr/>
      <dgm:t>
        <a:bodyPr/>
        <a:lstStyle/>
        <a:p>
          <a:endParaRPr lang="ru-RU"/>
        </a:p>
      </dgm:t>
    </dgm:pt>
    <dgm:pt modelId="{9880CE8D-695A-495C-910F-13A4BEC088AC}">
      <dgm:prSet custT="1"/>
      <dgm:spPr/>
      <dgm:t>
        <a:bodyPr/>
        <a:lstStyle/>
        <a:p>
          <a:r>
            <a:rPr lang="ru-RU" sz="1400" b="0" i="0" dirty="0" smtClean="0"/>
            <a:t>Отправить  чек покупателю (</a:t>
          </a:r>
          <a:r>
            <a:rPr lang="ru-RU" sz="1400" b="0" i="0" dirty="0" err="1" smtClean="0"/>
            <a:t>юрюлицу</a:t>
          </a:r>
          <a:r>
            <a:rPr lang="ru-RU" sz="1400" b="0" i="0" dirty="0" smtClean="0"/>
            <a:t>)— через сообщение, электронную почту, мессенджеры, если указать его ИНН</a:t>
          </a:r>
          <a:endParaRPr lang="ru-RU" sz="1400" dirty="0" smtClean="0"/>
        </a:p>
      </dgm:t>
    </dgm:pt>
    <dgm:pt modelId="{9639B585-5B95-4BB5-AFD8-02B23881893F}" type="parTrans" cxnId="{C679CDEA-DB12-4601-8BFA-036291D58D4B}">
      <dgm:prSet/>
      <dgm:spPr/>
      <dgm:t>
        <a:bodyPr/>
        <a:lstStyle/>
        <a:p>
          <a:endParaRPr lang="ru-RU"/>
        </a:p>
      </dgm:t>
    </dgm:pt>
    <dgm:pt modelId="{890DA370-D9FC-48C9-989F-015002D27092}" type="sibTrans" cxnId="{C679CDEA-DB12-4601-8BFA-036291D58D4B}">
      <dgm:prSet/>
      <dgm:spPr/>
      <dgm:t>
        <a:bodyPr/>
        <a:lstStyle/>
        <a:p>
          <a:endParaRPr lang="ru-RU"/>
        </a:p>
      </dgm:t>
    </dgm:pt>
    <dgm:pt modelId="{E1F02A34-8DDB-422C-A2BE-F83E91A6CC3B}">
      <dgm:prSet custT="1"/>
      <dgm:spPr/>
      <dgm:t>
        <a:bodyPr/>
        <a:lstStyle/>
        <a:p>
          <a:r>
            <a:rPr lang="ru-RU" sz="1400" dirty="0" smtClean="0"/>
            <a:t>Аннулировать чек – указав причину (возврат средств, о сформирован ошибочно)</a:t>
          </a:r>
        </a:p>
      </dgm:t>
    </dgm:pt>
    <dgm:pt modelId="{32B2FD92-EE8D-4656-87EA-960C77629B37}" type="parTrans" cxnId="{6DBA6E60-623D-4912-AFB5-E6E42608EB38}">
      <dgm:prSet/>
      <dgm:spPr/>
      <dgm:t>
        <a:bodyPr/>
        <a:lstStyle/>
        <a:p>
          <a:endParaRPr lang="ru-RU"/>
        </a:p>
      </dgm:t>
    </dgm:pt>
    <dgm:pt modelId="{C9C2FC06-C8F7-4407-9397-0F9898424D51}" type="sibTrans" cxnId="{6DBA6E60-623D-4912-AFB5-E6E42608EB38}">
      <dgm:prSet/>
      <dgm:spPr/>
      <dgm:t>
        <a:bodyPr/>
        <a:lstStyle/>
        <a:p>
          <a:endParaRPr lang="ru-RU"/>
        </a:p>
      </dgm:t>
    </dgm:pt>
    <dgm:pt modelId="{C02C4C7B-50B7-4462-A2E9-688371A7320D}">
      <dgm:prSet phldrT="[Текст]" custT="1"/>
      <dgm:spPr/>
      <dgm:t>
        <a:bodyPr/>
        <a:lstStyle/>
        <a:p>
          <a:r>
            <a:rPr lang="ru-RU" sz="1400" dirty="0" smtClean="0"/>
            <a:t>Пересчет налога ведется автоматически</a:t>
          </a:r>
          <a:endParaRPr lang="ru-RU" sz="1400" dirty="0"/>
        </a:p>
      </dgm:t>
    </dgm:pt>
    <dgm:pt modelId="{05490033-1C18-40A1-8842-7A0A6696CFFF}" type="parTrans" cxnId="{92AE4985-BFB1-445E-81DC-D5271EDAC0F1}">
      <dgm:prSet/>
      <dgm:spPr/>
      <dgm:t>
        <a:bodyPr/>
        <a:lstStyle/>
        <a:p>
          <a:endParaRPr lang="ru-RU"/>
        </a:p>
      </dgm:t>
    </dgm:pt>
    <dgm:pt modelId="{28BD896F-7C43-44EC-83F4-3D83549ED036}" type="sibTrans" cxnId="{92AE4985-BFB1-445E-81DC-D5271EDAC0F1}">
      <dgm:prSet/>
      <dgm:spPr/>
      <dgm:t>
        <a:bodyPr/>
        <a:lstStyle/>
        <a:p>
          <a:endParaRPr lang="ru-RU"/>
        </a:p>
      </dgm:t>
    </dgm:pt>
    <dgm:pt modelId="{604F67C9-FD9E-41ED-BB36-17D1B2275E69}">
      <dgm:prSet/>
      <dgm:spPr/>
      <dgm:t>
        <a:bodyPr/>
        <a:lstStyle/>
        <a:p>
          <a:r>
            <a:rPr lang="ru-RU" dirty="0" smtClean="0"/>
            <a:t>Отправить заявление на постановку на учет в качестве плательщика налога на профессиональный доход</a:t>
          </a:r>
        </a:p>
      </dgm:t>
    </dgm:pt>
    <dgm:pt modelId="{1EABE96F-413E-4206-BC9E-B2F1E39EAA5A}" type="parTrans" cxnId="{1FD8A191-AFBD-4E44-88D8-A45D550E4B2D}">
      <dgm:prSet/>
      <dgm:spPr/>
      <dgm:t>
        <a:bodyPr/>
        <a:lstStyle/>
        <a:p>
          <a:endParaRPr lang="ru-RU"/>
        </a:p>
      </dgm:t>
    </dgm:pt>
    <dgm:pt modelId="{E36BD698-6E77-4106-AC61-9FB84CBCE069}" type="sibTrans" cxnId="{1FD8A191-AFBD-4E44-88D8-A45D550E4B2D}">
      <dgm:prSet/>
      <dgm:spPr/>
      <dgm:t>
        <a:bodyPr/>
        <a:lstStyle/>
        <a:p>
          <a:endParaRPr lang="ru-RU"/>
        </a:p>
      </dgm:t>
    </dgm:pt>
    <dgm:pt modelId="{3AEDFE51-0C89-42CD-9CA1-D5FC5FB43B95}">
      <dgm:prSet phldrT="[Текст]" custT="1"/>
      <dgm:spPr/>
      <dgm:t>
        <a:bodyPr/>
        <a:lstStyle/>
        <a:p>
          <a:r>
            <a:rPr lang="ru-RU" sz="1400" b="0" i="0" dirty="0" smtClean="0"/>
            <a:t>В конце месяца система автоматически рассчитает размер налога</a:t>
          </a:r>
          <a:r>
            <a:rPr lang="ru-RU" sz="1000" b="0" i="0" dirty="0" smtClean="0"/>
            <a:t> </a:t>
          </a:r>
          <a:endParaRPr lang="ru-RU" sz="1000" dirty="0"/>
        </a:p>
      </dgm:t>
    </dgm:pt>
    <dgm:pt modelId="{F96987F1-340D-4B28-8DC6-BC281BC062DC}" type="parTrans" cxnId="{9DC08D84-1A84-4F8F-A4C0-76631A846235}">
      <dgm:prSet/>
      <dgm:spPr/>
      <dgm:t>
        <a:bodyPr/>
        <a:lstStyle/>
        <a:p>
          <a:endParaRPr lang="ru-RU"/>
        </a:p>
      </dgm:t>
    </dgm:pt>
    <dgm:pt modelId="{AB6945D6-0999-4F00-B29D-BAC0A4F44827}" type="sibTrans" cxnId="{9DC08D84-1A84-4F8F-A4C0-76631A846235}">
      <dgm:prSet/>
      <dgm:spPr/>
      <dgm:t>
        <a:bodyPr/>
        <a:lstStyle/>
        <a:p>
          <a:endParaRPr lang="ru-RU"/>
        </a:p>
      </dgm:t>
    </dgm:pt>
    <dgm:pt modelId="{F45DCFB4-4DEA-4B81-8D35-548124A12D3D}">
      <dgm:prSet/>
      <dgm:spPr/>
      <dgm:t>
        <a:bodyPr/>
        <a:lstStyle/>
        <a:p>
          <a:r>
            <a:rPr lang="ru-RU" dirty="0" smtClean="0"/>
            <a:t>Предоставить согласие на обработку персональных данных и подтвердить, что вы ознакомились с правилами пользования приложением</a:t>
          </a:r>
          <a:endParaRPr lang="ru-RU" dirty="0"/>
        </a:p>
      </dgm:t>
    </dgm:pt>
    <dgm:pt modelId="{EF81074D-1259-44FC-BE11-B76545CF3634}" type="parTrans" cxnId="{8B5BA1D1-3727-4081-A392-7EFA0830B4CD}">
      <dgm:prSet/>
      <dgm:spPr/>
      <dgm:t>
        <a:bodyPr/>
        <a:lstStyle/>
        <a:p>
          <a:endParaRPr lang="ru-RU"/>
        </a:p>
      </dgm:t>
    </dgm:pt>
    <dgm:pt modelId="{0416D410-9E55-4C63-B0B5-713F61852D66}" type="sibTrans" cxnId="{8B5BA1D1-3727-4081-A392-7EFA0830B4CD}">
      <dgm:prSet/>
      <dgm:spPr/>
      <dgm:t>
        <a:bodyPr/>
        <a:lstStyle/>
        <a:p>
          <a:endParaRPr lang="ru-RU"/>
        </a:p>
      </dgm:t>
    </dgm:pt>
    <dgm:pt modelId="{DDACDB11-5693-4545-9FCC-6F00BB7F3282}">
      <dgm:prSet phldrT="[Текст]"/>
      <dgm:spPr/>
      <dgm:t>
        <a:bodyPr/>
        <a:lstStyle/>
        <a:p>
          <a:r>
            <a:rPr lang="ru-RU" dirty="0" smtClean="0"/>
            <a:t>Авторизоваться через </a:t>
          </a:r>
          <a:r>
            <a:rPr lang="ru-RU" dirty="0" err="1" smtClean="0"/>
            <a:t>Госуслуги</a:t>
          </a:r>
          <a:endParaRPr lang="ru-RU" dirty="0"/>
        </a:p>
      </dgm:t>
    </dgm:pt>
    <dgm:pt modelId="{B0C76017-E508-45A4-AA7D-7ABEE6443D8C}" type="parTrans" cxnId="{8E12AA15-D318-42DB-B0A4-D6CB9F9E1ED4}">
      <dgm:prSet/>
      <dgm:spPr/>
      <dgm:t>
        <a:bodyPr/>
        <a:lstStyle/>
        <a:p>
          <a:endParaRPr lang="ru-RU"/>
        </a:p>
      </dgm:t>
    </dgm:pt>
    <dgm:pt modelId="{00C9410E-3C9D-44A1-8C35-3F2EF182B6A4}" type="sibTrans" cxnId="{8E12AA15-D318-42DB-B0A4-D6CB9F9E1ED4}">
      <dgm:prSet/>
      <dgm:spPr/>
      <dgm:t>
        <a:bodyPr/>
        <a:lstStyle/>
        <a:p>
          <a:endParaRPr lang="ru-RU"/>
        </a:p>
      </dgm:t>
    </dgm:pt>
    <dgm:pt modelId="{9BE666FC-916D-426F-8636-6AC7ACDA9AB1}" type="pres">
      <dgm:prSet presAssocID="{2B3D1914-4985-4E7C-B743-6FBC7B3388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0C623A-AA97-4A7E-A38D-7D20218B7777}" type="pres">
      <dgm:prSet presAssocID="{1A7FF9D0-6605-48AA-98D4-869C0F0DFD5E}" presName="linNode" presStyleCnt="0"/>
      <dgm:spPr/>
    </dgm:pt>
    <dgm:pt modelId="{5DA29DB8-732D-46A9-8B0A-737A75C219D6}" type="pres">
      <dgm:prSet presAssocID="{1A7FF9D0-6605-48AA-98D4-869C0F0DFD5E}" presName="parentText" presStyleLbl="node1" presStyleIdx="0" presStyleCnt="3" custScaleX="65154" custScaleY="141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14F70-93E7-4079-B951-954D123E1E67}" type="pres">
      <dgm:prSet presAssocID="{1A7FF9D0-6605-48AA-98D4-869C0F0DFD5E}" presName="descendantText" presStyleLbl="alignAccFollowNode1" presStyleIdx="0" presStyleCnt="3" custScaleX="225203" custScaleY="172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B619E-7C97-4E62-A371-C89E2EB8D831}" type="pres">
      <dgm:prSet presAssocID="{28369EBF-2A76-4958-B893-B46886AB98DA}" presName="sp" presStyleCnt="0"/>
      <dgm:spPr/>
    </dgm:pt>
    <dgm:pt modelId="{644649F4-B595-4948-A091-5829D1578EE7}" type="pres">
      <dgm:prSet presAssocID="{C5F2AA9B-6157-4B89-8A47-2AF2919AB74C}" presName="linNode" presStyleCnt="0"/>
      <dgm:spPr/>
    </dgm:pt>
    <dgm:pt modelId="{0A13D90A-6046-49FF-AB43-2E6D75598D62}" type="pres">
      <dgm:prSet presAssocID="{C5F2AA9B-6157-4B89-8A47-2AF2919AB74C}" presName="parentText" presStyleLbl="node1" presStyleIdx="1" presStyleCnt="3" custScaleX="729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DBB3D-5373-4E0E-A4C5-D349529AEA74}" type="pres">
      <dgm:prSet presAssocID="{C5F2AA9B-6157-4B89-8A47-2AF2919AB74C}" presName="descendantText" presStyleLbl="alignAccFollowNode1" presStyleIdx="1" presStyleCnt="3" custScaleX="20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F696C-4752-42FA-B5A9-2CABFC1D4F5F}" type="pres">
      <dgm:prSet presAssocID="{55ECF806-0BD8-4201-AF7B-EAACAEF6A37D}" presName="sp" presStyleCnt="0"/>
      <dgm:spPr/>
    </dgm:pt>
    <dgm:pt modelId="{28C81801-65AA-49AE-B241-9AE6D6E82F3F}" type="pres">
      <dgm:prSet presAssocID="{26C062D6-0C00-4138-9927-D92CB6BE9B7D}" presName="linNode" presStyleCnt="0"/>
      <dgm:spPr/>
    </dgm:pt>
    <dgm:pt modelId="{C13EB036-E7DE-4944-85C2-91B587A4711A}" type="pres">
      <dgm:prSet presAssocID="{26C062D6-0C00-4138-9927-D92CB6BE9B7D}" presName="parentText" presStyleLbl="node1" presStyleIdx="2" presStyleCnt="3" custScaleX="928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623DB-E5FE-4A77-88E6-58AC209903DD}" type="pres">
      <dgm:prSet presAssocID="{26C062D6-0C00-4138-9927-D92CB6BE9B7D}" presName="descendantText" presStyleLbl="alignAccFollowNode1" presStyleIdx="2" presStyleCnt="3" custScaleX="209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8A191-AFBD-4E44-88D8-A45D550E4B2D}" srcId="{C5F2AA9B-6157-4B89-8A47-2AF2919AB74C}" destId="{604F67C9-FD9E-41ED-BB36-17D1B2275E69}" srcOrd="1" destOrd="0" parTransId="{1EABE96F-413E-4206-BC9E-B2F1E39EAA5A}" sibTransId="{E36BD698-6E77-4106-AC61-9FB84CBCE069}"/>
    <dgm:cxn modelId="{8E12AA15-D318-42DB-B0A4-D6CB9F9E1ED4}" srcId="{26C062D6-0C00-4138-9927-D92CB6BE9B7D}" destId="{DDACDB11-5693-4545-9FCC-6F00BB7F3282}" srcOrd="1" destOrd="0" parTransId="{B0C76017-E508-45A4-AA7D-7ABEE6443D8C}" sibTransId="{00C9410E-3C9D-44A1-8C35-3F2EF182B6A4}"/>
    <dgm:cxn modelId="{3103F7A2-610F-48B5-9052-AB17146AB155}" type="presOf" srcId="{C5F2AA9B-6157-4B89-8A47-2AF2919AB74C}" destId="{0A13D90A-6046-49FF-AB43-2E6D75598D62}" srcOrd="0" destOrd="0" presId="urn:microsoft.com/office/officeart/2005/8/layout/vList5"/>
    <dgm:cxn modelId="{FE1166D8-2AFC-4BD6-B993-F232A6AB98B6}" srcId="{C5F2AA9B-6157-4B89-8A47-2AF2919AB74C}" destId="{7B8213FE-06A5-469B-A094-3955F33B0232}" srcOrd="0" destOrd="0" parTransId="{2E54C93E-7E4C-44AC-9D38-EF8DBE6B7BB0}" sibTransId="{6FD59EB7-3D1E-45EC-A423-3FE313F67A3A}"/>
    <dgm:cxn modelId="{861263CB-9299-4147-BB0F-3C8034B4E53B}" type="presOf" srcId="{604F67C9-FD9E-41ED-BB36-17D1B2275E69}" destId="{027DBB3D-5373-4E0E-A4C5-D349529AEA74}" srcOrd="0" destOrd="1" presId="urn:microsoft.com/office/officeart/2005/8/layout/vList5"/>
    <dgm:cxn modelId="{4C9FB411-484D-417D-8A59-9A71FD96F459}" type="presOf" srcId="{7B8213FE-06A5-469B-A094-3955F33B0232}" destId="{027DBB3D-5373-4E0E-A4C5-D349529AEA74}" srcOrd="0" destOrd="0" presId="urn:microsoft.com/office/officeart/2005/8/layout/vList5"/>
    <dgm:cxn modelId="{0993EE61-1A71-493C-B2CA-9F6EE4C359B2}" type="presOf" srcId="{F45DCFB4-4DEA-4B81-8D35-548124A12D3D}" destId="{78F623DB-E5FE-4A77-88E6-58AC209903DD}" srcOrd="0" destOrd="2" presId="urn:microsoft.com/office/officeart/2005/8/layout/vList5"/>
    <dgm:cxn modelId="{3F562FFA-9B3E-4404-B153-5782602EB414}" type="presOf" srcId="{E1F02A34-8DDB-422C-A2BE-F83E91A6CC3B}" destId="{19214F70-93E7-4079-B951-954D123E1E67}" srcOrd="0" destOrd="3" presId="urn:microsoft.com/office/officeart/2005/8/layout/vList5"/>
    <dgm:cxn modelId="{8D1E02AF-BCB1-4753-A53B-8E7F6115EA05}" type="presOf" srcId="{836921AA-821A-4F74-BB5F-CB90A491CEE6}" destId="{027DBB3D-5373-4E0E-A4C5-D349529AEA74}" srcOrd="0" destOrd="2" presId="urn:microsoft.com/office/officeart/2005/8/layout/vList5"/>
    <dgm:cxn modelId="{99AC45DE-BB94-4717-A34D-1707C4A8CB50}" type="presOf" srcId="{73DE999E-ABFB-4260-BFF5-9E424D8AEAD5}" destId="{19214F70-93E7-4079-B951-954D123E1E67}" srcOrd="0" destOrd="4" presId="urn:microsoft.com/office/officeart/2005/8/layout/vList5"/>
    <dgm:cxn modelId="{2F53C899-FD96-4E80-B464-4EC9A2832DC6}" srcId="{2B3D1914-4985-4E7C-B743-6FBC7B3388EB}" destId="{C5F2AA9B-6157-4B89-8A47-2AF2919AB74C}" srcOrd="1" destOrd="0" parTransId="{1CB6D568-C755-428F-9799-847968975F2C}" sibTransId="{55ECF806-0BD8-4201-AF7B-EAACAEF6A37D}"/>
    <dgm:cxn modelId="{E83348D2-7576-4E30-A76B-F87853BCB7A8}" type="presOf" srcId="{F3D07302-5E9E-4810-876A-768824D964D2}" destId="{78F623DB-E5FE-4A77-88E6-58AC209903DD}" srcOrd="0" destOrd="0" presId="urn:microsoft.com/office/officeart/2005/8/layout/vList5"/>
    <dgm:cxn modelId="{0899588B-B436-4C17-A69D-A2A5690DB233}" srcId="{1A7FF9D0-6605-48AA-98D4-869C0F0DFD5E}" destId="{2C51DAB3-CA3E-4891-83DB-C3DF06E16A8C}" srcOrd="0" destOrd="0" parTransId="{70EF9551-8882-4FA4-9017-F7F0A26F4F3B}" sibTransId="{9B5FAAF5-E1CD-4563-AE62-3B8525CE4293}"/>
    <dgm:cxn modelId="{25549AE5-0D45-4BA7-90E8-BB7876359A16}" srcId="{1A7FF9D0-6605-48AA-98D4-869C0F0DFD5E}" destId="{73DE999E-ABFB-4260-BFF5-9E424D8AEAD5}" srcOrd="4" destOrd="0" parTransId="{2573B56E-F606-457F-8947-47E3D589095D}" sibTransId="{E10435A2-3D6B-4758-8D4C-B8F680512505}"/>
    <dgm:cxn modelId="{C679CDEA-DB12-4601-8BFA-036291D58D4B}" srcId="{1A7FF9D0-6605-48AA-98D4-869C0F0DFD5E}" destId="{9880CE8D-695A-495C-910F-13A4BEC088AC}" srcOrd="2" destOrd="0" parTransId="{9639B585-5B95-4BB5-AFD8-02B23881893F}" sibTransId="{890DA370-D9FC-48C9-989F-015002D27092}"/>
    <dgm:cxn modelId="{E1944B83-18C1-4048-8C35-2CB101940E2F}" type="presOf" srcId="{26C062D6-0C00-4138-9927-D92CB6BE9B7D}" destId="{C13EB036-E7DE-4944-85C2-91B587A4711A}" srcOrd="0" destOrd="0" presId="urn:microsoft.com/office/officeart/2005/8/layout/vList5"/>
    <dgm:cxn modelId="{584ABE5B-8C86-4553-95A4-0381AD03186D}" srcId="{2B3D1914-4985-4E7C-B743-6FBC7B3388EB}" destId="{26C062D6-0C00-4138-9927-D92CB6BE9B7D}" srcOrd="2" destOrd="0" parTransId="{E1DC710E-72C6-4E57-B36E-9D5C1BFECFDB}" sibTransId="{3CACF1BC-1152-445F-A809-3D95D1C3C904}"/>
    <dgm:cxn modelId="{70B20A5D-11C0-47B6-B7DB-41C036D0292A}" type="presOf" srcId="{3AEDFE51-0C89-42CD-9CA1-D5FC5FB43B95}" destId="{19214F70-93E7-4079-B951-954D123E1E67}" srcOrd="0" destOrd="6" presId="urn:microsoft.com/office/officeart/2005/8/layout/vList5"/>
    <dgm:cxn modelId="{34E4F852-F31E-494B-9433-17F1AE682DCC}" type="presOf" srcId="{DDACDB11-5693-4545-9FCC-6F00BB7F3282}" destId="{78F623DB-E5FE-4A77-88E6-58AC209903DD}" srcOrd="0" destOrd="1" presId="urn:microsoft.com/office/officeart/2005/8/layout/vList5"/>
    <dgm:cxn modelId="{85E41DBC-F75D-48C2-BBD6-B3DD094F8D3E}" srcId="{26C062D6-0C00-4138-9927-D92CB6BE9B7D}" destId="{F3D07302-5E9E-4810-876A-768824D964D2}" srcOrd="0" destOrd="0" parTransId="{C13F561E-2E7E-459A-A610-BC9A1C2987C4}" sibTransId="{70C5628A-8F41-48DC-997C-C316BB65021A}"/>
    <dgm:cxn modelId="{80466273-DD17-489B-9A8C-1143B592B28B}" srcId="{2B3D1914-4985-4E7C-B743-6FBC7B3388EB}" destId="{1A7FF9D0-6605-48AA-98D4-869C0F0DFD5E}" srcOrd="0" destOrd="0" parTransId="{B829FE67-588E-4243-AB11-271BDE89797E}" sibTransId="{28369EBF-2A76-4958-B893-B46886AB98DA}"/>
    <dgm:cxn modelId="{7DCF4D4B-78BA-474C-B93E-EBD25D3779BF}" type="presOf" srcId="{84138571-54AA-417D-935B-0C201A96C5C8}" destId="{19214F70-93E7-4079-B951-954D123E1E67}" srcOrd="0" destOrd="1" presId="urn:microsoft.com/office/officeart/2005/8/layout/vList5"/>
    <dgm:cxn modelId="{E66938EE-93AF-479B-8CCB-8B1BB1D41EBF}" type="presOf" srcId="{1A7FF9D0-6605-48AA-98D4-869C0F0DFD5E}" destId="{5DA29DB8-732D-46A9-8B0A-737A75C219D6}" srcOrd="0" destOrd="0" presId="urn:microsoft.com/office/officeart/2005/8/layout/vList5"/>
    <dgm:cxn modelId="{67BF60A0-38F6-436C-B86E-A369AE59AC7D}" type="presOf" srcId="{C02C4C7B-50B7-4462-A2E9-688371A7320D}" destId="{19214F70-93E7-4079-B951-954D123E1E67}" srcOrd="0" destOrd="5" presId="urn:microsoft.com/office/officeart/2005/8/layout/vList5"/>
    <dgm:cxn modelId="{9DC08D84-1A84-4F8F-A4C0-76631A846235}" srcId="{1A7FF9D0-6605-48AA-98D4-869C0F0DFD5E}" destId="{3AEDFE51-0C89-42CD-9CA1-D5FC5FB43B95}" srcOrd="6" destOrd="0" parTransId="{F96987F1-340D-4B28-8DC6-BC281BC062DC}" sibTransId="{AB6945D6-0999-4F00-B29D-BAC0A4F44827}"/>
    <dgm:cxn modelId="{E7513CE2-0BC8-4DDB-A87C-AA237842499A}" srcId="{1A7FF9D0-6605-48AA-98D4-869C0F0DFD5E}" destId="{84138571-54AA-417D-935B-0C201A96C5C8}" srcOrd="1" destOrd="0" parTransId="{62DAC970-DCA9-4423-A57E-4EAFB76D19B1}" sibTransId="{DB0ABF95-E1F4-450D-89DE-8F79D6F8456D}"/>
    <dgm:cxn modelId="{92AE4985-BFB1-445E-81DC-D5271EDAC0F1}" srcId="{1A7FF9D0-6605-48AA-98D4-869C0F0DFD5E}" destId="{C02C4C7B-50B7-4462-A2E9-688371A7320D}" srcOrd="5" destOrd="0" parTransId="{05490033-1C18-40A1-8842-7A0A6696CFFF}" sibTransId="{28BD896F-7C43-44EC-83F4-3D83549ED036}"/>
    <dgm:cxn modelId="{84641C35-3235-48E2-9725-2A2B1903EB29}" type="presOf" srcId="{2C51DAB3-CA3E-4891-83DB-C3DF06E16A8C}" destId="{19214F70-93E7-4079-B951-954D123E1E67}" srcOrd="0" destOrd="0" presId="urn:microsoft.com/office/officeart/2005/8/layout/vList5"/>
    <dgm:cxn modelId="{8B5BA1D1-3727-4081-A392-7EFA0830B4CD}" srcId="{26C062D6-0C00-4138-9927-D92CB6BE9B7D}" destId="{F45DCFB4-4DEA-4B81-8D35-548124A12D3D}" srcOrd="2" destOrd="0" parTransId="{EF81074D-1259-44FC-BE11-B76545CF3634}" sibTransId="{0416D410-9E55-4C63-B0B5-713F61852D66}"/>
    <dgm:cxn modelId="{62DDB6E6-D83A-4347-A4A1-52E763350442}" srcId="{C5F2AA9B-6157-4B89-8A47-2AF2919AB74C}" destId="{836921AA-821A-4F74-BB5F-CB90A491CEE6}" srcOrd="2" destOrd="0" parTransId="{2738FCC4-DFDC-4B8A-9227-4F47173B4052}" sibTransId="{08BC5C3E-55E5-44CE-9979-0339AC3B4F9F}"/>
    <dgm:cxn modelId="{6DBA6E60-623D-4912-AFB5-E6E42608EB38}" srcId="{1A7FF9D0-6605-48AA-98D4-869C0F0DFD5E}" destId="{E1F02A34-8DDB-422C-A2BE-F83E91A6CC3B}" srcOrd="3" destOrd="0" parTransId="{32B2FD92-EE8D-4656-87EA-960C77629B37}" sibTransId="{C9C2FC06-C8F7-4407-9397-0F9898424D51}"/>
    <dgm:cxn modelId="{57D0F388-846D-4FAB-A581-74429379376A}" type="presOf" srcId="{2B3D1914-4985-4E7C-B743-6FBC7B3388EB}" destId="{9BE666FC-916D-426F-8636-6AC7ACDA9AB1}" srcOrd="0" destOrd="0" presId="urn:microsoft.com/office/officeart/2005/8/layout/vList5"/>
    <dgm:cxn modelId="{B6E2E007-444A-4139-AD83-FB8058C460E7}" type="presOf" srcId="{9880CE8D-695A-495C-910F-13A4BEC088AC}" destId="{19214F70-93E7-4079-B951-954D123E1E67}" srcOrd="0" destOrd="2" presId="urn:microsoft.com/office/officeart/2005/8/layout/vList5"/>
    <dgm:cxn modelId="{C77B0F3F-DA72-4E56-954B-B622590CEDDB}" type="presParOf" srcId="{9BE666FC-916D-426F-8636-6AC7ACDA9AB1}" destId="{640C623A-AA97-4A7E-A38D-7D20218B7777}" srcOrd="0" destOrd="0" presId="urn:microsoft.com/office/officeart/2005/8/layout/vList5"/>
    <dgm:cxn modelId="{F30633CB-DFB4-4713-897D-75F5BE126546}" type="presParOf" srcId="{640C623A-AA97-4A7E-A38D-7D20218B7777}" destId="{5DA29DB8-732D-46A9-8B0A-737A75C219D6}" srcOrd="0" destOrd="0" presId="urn:microsoft.com/office/officeart/2005/8/layout/vList5"/>
    <dgm:cxn modelId="{92DADFD3-E5F1-49BA-BEC4-F10E2D199F10}" type="presParOf" srcId="{640C623A-AA97-4A7E-A38D-7D20218B7777}" destId="{19214F70-93E7-4079-B951-954D123E1E67}" srcOrd="1" destOrd="0" presId="urn:microsoft.com/office/officeart/2005/8/layout/vList5"/>
    <dgm:cxn modelId="{68E73E7F-AAAE-4C43-BCAC-7B3CDE853AB5}" type="presParOf" srcId="{9BE666FC-916D-426F-8636-6AC7ACDA9AB1}" destId="{C62B619E-7C97-4E62-A371-C89E2EB8D831}" srcOrd="1" destOrd="0" presId="urn:microsoft.com/office/officeart/2005/8/layout/vList5"/>
    <dgm:cxn modelId="{48363B44-1664-4BC0-B880-9B6AA30B2E60}" type="presParOf" srcId="{9BE666FC-916D-426F-8636-6AC7ACDA9AB1}" destId="{644649F4-B595-4948-A091-5829D1578EE7}" srcOrd="2" destOrd="0" presId="urn:microsoft.com/office/officeart/2005/8/layout/vList5"/>
    <dgm:cxn modelId="{43B606B4-61DC-4504-B498-C56858951D88}" type="presParOf" srcId="{644649F4-B595-4948-A091-5829D1578EE7}" destId="{0A13D90A-6046-49FF-AB43-2E6D75598D62}" srcOrd="0" destOrd="0" presId="urn:microsoft.com/office/officeart/2005/8/layout/vList5"/>
    <dgm:cxn modelId="{ADF26245-98B3-4021-9EE2-9F9CCF668DE7}" type="presParOf" srcId="{644649F4-B595-4948-A091-5829D1578EE7}" destId="{027DBB3D-5373-4E0E-A4C5-D349529AEA74}" srcOrd="1" destOrd="0" presId="urn:microsoft.com/office/officeart/2005/8/layout/vList5"/>
    <dgm:cxn modelId="{22B70C5E-7D37-460B-BE18-0DF7417233B7}" type="presParOf" srcId="{9BE666FC-916D-426F-8636-6AC7ACDA9AB1}" destId="{746F696C-4752-42FA-B5A9-2CABFC1D4F5F}" srcOrd="3" destOrd="0" presId="urn:microsoft.com/office/officeart/2005/8/layout/vList5"/>
    <dgm:cxn modelId="{0694666C-9BD4-4618-845E-05D1A5807C16}" type="presParOf" srcId="{9BE666FC-916D-426F-8636-6AC7ACDA9AB1}" destId="{28C81801-65AA-49AE-B241-9AE6D6E82F3F}" srcOrd="4" destOrd="0" presId="urn:microsoft.com/office/officeart/2005/8/layout/vList5"/>
    <dgm:cxn modelId="{A9FBA5EA-B29D-4C46-B71C-EB2F38B23499}" type="presParOf" srcId="{28C81801-65AA-49AE-B241-9AE6D6E82F3F}" destId="{C13EB036-E7DE-4944-85C2-91B587A4711A}" srcOrd="0" destOrd="0" presId="urn:microsoft.com/office/officeart/2005/8/layout/vList5"/>
    <dgm:cxn modelId="{4A0E7200-9023-447E-8F96-462515517BD2}" type="presParOf" srcId="{28C81801-65AA-49AE-B241-9AE6D6E82F3F}" destId="{78F623DB-E5FE-4A77-88E6-58AC209903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4F8D61-E39B-4559-BCDB-9A737B71A2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C97C1-996E-4666-9495-AF47AF77DC7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СФОРМИРУЙТЕ ЧЕК ПО КАЖДОМУ ПОСТУПЛЕНИЮ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C24DF-0A3F-497F-A3B9-CC36DD90A9CA}" type="parTrans" cxnId="{5EA7286E-64BA-49EB-8CC8-69ED8519B1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2C207-4C1B-49FF-B451-27BE622AE6D8}" type="sibTrans" cxnId="{5EA7286E-64BA-49EB-8CC8-69ED8519B1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39906-BF0F-49E6-A17C-93EA58C8E0F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ОТПРАВЬТЕ ЧЕК ПОКУПАТЛЮ И РАСПЕЧАТАЙТЕ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A21C5-E55B-48F8-83A9-505EA34810F8}" type="parTrans" cxnId="{7CA0F733-2501-4FEB-89A9-3E5EF15146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9E43D-1FAF-41F9-AF11-6251C8F0BF05}" type="sibTrans" cxnId="{7CA0F733-2501-4FEB-89A9-3E5EF15146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462AD-0191-47FA-9A41-B4799AC97E6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ТЕЧЕНИИ МЕСЯЦА ПОЛУЧАЕТЕ ИНФОРМАЦИЮ О НАЧИСЛЕНИЯХ НАЛОГА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FF438-1B53-4912-9ABA-1C3F5398FD6A}" type="parTrans" cxnId="{8CC85979-C42D-4090-A476-4368D93ADD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24AF7-7FB5-40B1-A456-83CE6FB3E2EC}" type="sibTrans" cxnId="{8CC85979-C42D-4090-A476-4368D93ADDA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57011-9A7A-4E32-BAAC-4E6D4CA980C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УКАЖИТЕ ПЛАТЕЛЬЩИКА И СУММУ ДОХОДА</a:t>
          </a:r>
        </a:p>
      </dgm:t>
    </dgm:pt>
    <dgm:pt modelId="{81640470-0C11-45BB-8717-5E5FC50B72AA}" type="parTrans" cxnId="{5F7BFE1A-6E88-4F7E-B9F7-B06B73F38C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FE3AE-83F9-46F2-B6B3-A12305D4F76B}" type="sibTrans" cxnId="{5F7BFE1A-6E88-4F7E-B9F7-B06B73F38C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81DE5-6EF3-4430-B804-13D55C8564B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12-ГО ЧИСЛА СЛЕДУЮЩЕГО МЕСЯЦА МОЖНО УЗНАТЬ СУММУ НАЛОГА, А ДО 25 –ГО ЕЕ ОПЛАТИТЬ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AB750-9432-41AF-A100-ED48CBFD35CA}" type="parTrans" cxnId="{EF84A8C7-D1A0-424C-83DF-B7AAACD147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6DB49-6253-49AA-BCE5-4DCC585C4BDD}" type="sibTrans" cxnId="{EF84A8C7-D1A0-424C-83DF-B7AAACD147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1AEBE-89F7-4410-8C9E-C8A490DBA011}" type="pres">
      <dgm:prSet presAssocID="{974F8D61-E39B-4559-BCDB-9A737B71A25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53C4B7-E8AB-4591-893E-1F90FCAA4DDF}" type="pres">
      <dgm:prSet presAssocID="{974F8D61-E39B-4559-BCDB-9A737B71A253}" presName="arrow" presStyleLbl="bgShp" presStyleIdx="0" presStyleCnt="1"/>
      <dgm:spPr/>
    </dgm:pt>
    <dgm:pt modelId="{F7E1E141-0BB6-429C-87B1-9A6ABAC53B0D}" type="pres">
      <dgm:prSet presAssocID="{974F8D61-E39B-4559-BCDB-9A737B71A253}" presName="linearProcess" presStyleCnt="0"/>
      <dgm:spPr/>
    </dgm:pt>
    <dgm:pt modelId="{16873B0D-5771-420F-AD16-AE1853DA0617}" type="pres">
      <dgm:prSet presAssocID="{DC7C97C1-996E-4666-9495-AF47AF77DC7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054CE-BEFF-4F62-AACE-5E0E7AC76E41}" type="pres">
      <dgm:prSet presAssocID="{EBB2C207-4C1B-49FF-B451-27BE622AE6D8}" presName="sibTrans" presStyleCnt="0"/>
      <dgm:spPr/>
    </dgm:pt>
    <dgm:pt modelId="{393289B5-24F1-4EC1-B522-D9533FE15C82}" type="pres">
      <dgm:prSet presAssocID="{1A257011-9A7A-4E32-BAAC-4E6D4CA980C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BFC7C-756E-460E-8B4E-80E7089A41A2}" type="pres">
      <dgm:prSet presAssocID="{47DFE3AE-83F9-46F2-B6B3-A12305D4F76B}" presName="sibTrans" presStyleCnt="0"/>
      <dgm:spPr/>
    </dgm:pt>
    <dgm:pt modelId="{E1668A90-767A-4E00-AB8D-E23A045501CE}" type="pres">
      <dgm:prSet presAssocID="{56239906-BF0F-49E6-A17C-93EA58C8E0F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6D37D-BC96-4516-996F-9DE149AC5180}" type="pres">
      <dgm:prSet presAssocID="{85D9E43D-1FAF-41F9-AF11-6251C8F0BF05}" presName="sibTrans" presStyleCnt="0"/>
      <dgm:spPr/>
    </dgm:pt>
    <dgm:pt modelId="{EB58314A-14A2-4584-9762-23382A1AAAF8}" type="pres">
      <dgm:prSet presAssocID="{388462AD-0191-47FA-9A41-B4799AC97E6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6693F-20BE-4CDD-A8E9-5CFAC797281C}" type="pres">
      <dgm:prSet presAssocID="{F4824AF7-7FB5-40B1-A456-83CE6FB3E2EC}" presName="sibTrans" presStyleCnt="0"/>
      <dgm:spPr/>
    </dgm:pt>
    <dgm:pt modelId="{E2616720-FD38-46D4-9F83-63217F030196}" type="pres">
      <dgm:prSet presAssocID="{41281DE5-6EF3-4430-B804-13D55C8564B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85979-C42D-4090-A476-4368D93ADDAC}" srcId="{974F8D61-E39B-4559-BCDB-9A737B71A253}" destId="{388462AD-0191-47FA-9A41-B4799AC97E62}" srcOrd="3" destOrd="0" parTransId="{A66FF438-1B53-4912-9ABA-1C3F5398FD6A}" sibTransId="{F4824AF7-7FB5-40B1-A456-83CE6FB3E2EC}"/>
    <dgm:cxn modelId="{31C6A94E-C9CD-4D00-B9FA-D65661666144}" type="presOf" srcId="{388462AD-0191-47FA-9A41-B4799AC97E62}" destId="{EB58314A-14A2-4584-9762-23382A1AAAF8}" srcOrd="0" destOrd="0" presId="urn:microsoft.com/office/officeart/2005/8/layout/hProcess9"/>
    <dgm:cxn modelId="{1F27EC3B-4117-42E6-85AB-7163965C0F1E}" type="presOf" srcId="{DC7C97C1-996E-4666-9495-AF47AF77DC72}" destId="{16873B0D-5771-420F-AD16-AE1853DA0617}" srcOrd="0" destOrd="0" presId="urn:microsoft.com/office/officeart/2005/8/layout/hProcess9"/>
    <dgm:cxn modelId="{4DCAAFAE-C015-4FE2-88DC-382E6216A115}" type="presOf" srcId="{41281DE5-6EF3-4430-B804-13D55C8564B9}" destId="{E2616720-FD38-46D4-9F83-63217F030196}" srcOrd="0" destOrd="0" presId="urn:microsoft.com/office/officeart/2005/8/layout/hProcess9"/>
    <dgm:cxn modelId="{659DD7C7-821B-4023-A712-9C892EBEFB89}" type="presOf" srcId="{974F8D61-E39B-4559-BCDB-9A737B71A253}" destId="{3DF1AEBE-89F7-4410-8C9E-C8A490DBA011}" srcOrd="0" destOrd="0" presId="urn:microsoft.com/office/officeart/2005/8/layout/hProcess9"/>
    <dgm:cxn modelId="{2735164E-948A-4622-A8E9-4AFE7020DA50}" type="presOf" srcId="{56239906-BF0F-49E6-A17C-93EA58C8E0F3}" destId="{E1668A90-767A-4E00-AB8D-E23A045501CE}" srcOrd="0" destOrd="0" presId="urn:microsoft.com/office/officeart/2005/8/layout/hProcess9"/>
    <dgm:cxn modelId="{7CA0F733-2501-4FEB-89A9-3E5EF15146CA}" srcId="{974F8D61-E39B-4559-BCDB-9A737B71A253}" destId="{56239906-BF0F-49E6-A17C-93EA58C8E0F3}" srcOrd="2" destOrd="0" parTransId="{5FAA21C5-E55B-48F8-83A9-505EA34810F8}" sibTransId="{85D9E43D-1FAF-41F9-AF11-6251C8F0BF05}"/>
    <dgm:cxn modelId="{5F7BFE1A-6E88-4F7E-B9F7-B06B73F38C83}" srcId="{974F8D61-E39B-4559-BCDB-9A737B71A253}" destId="{1A257011-9A7A-4E32-BAAC-4E6D4CA980CD}" srcOrd="1" destOrd="0" parTransId="{81640470-0C11-45BB-8717-5E5FC50B72AA}" sibTransId="{47DFE3AE-83F9-46F2-B6B3-A12305D4F76B}"/>
    <dgm:cxn modelId="{EF84A8C7-D1A0-424C-83DF-B7AAACD14786}" srcId="{974F8D61-E39B-4559-BCDB-9A737B71A253}" destId="{41281DE5-6EF3-4430-B804-13D55C8564B9}" srcOrd="4" destOrd="0" parTransId="{603AB750-9432-41AF-A100-ED48CBFD35CA}" sibTransId="{E916DB49-6253-49AA-BCE5-4DCC585C4BDD}"/>
    <dgm:cxn modelId="{5EA7286E-64BA-49EB-8CC8-69ED8519B145}" srcId="{974F8D61-E39B-4559-BCDB-9A737B71A253}" destId="{DC7C97C1-996E-4666-9495-AF47AF77DC72}" srcOrd="0" destOrd="0" parTransId="{150C24DF-0A3F-497F-A3B9-CC36DD90A9CA}" sibTransId="{EBB2C207-4C1B-49FF-B451-27BE622AE6D8}"/>
    <dgm:cxn modelId="{629D5C1E-8818-4009-91FB-E714CFF932B2}" type="presOf" srcId="{1A257011-9A7A-4E32-BAAC-4E6D4CA980CD}" destId="{393289B5-24F1-4EC1-B522-D9533FE15C82}" srcOrd="0" destOrd="0" presId="urn:microsoft.com/office/officeart/2005/8/layout/hProcess9"/>
    <dgm:cxn modelId="{DA94CD27-67FD-449D-B6B6-4C9C8EEF100A}" type="presParOf" srcId="{3DF1AEBE-89F7-4410-8C9E-C8A490DBA011}" destId="{E753C4B7-E8AB-4591-893E-1F90FCAA4DDF}" srcOrd="0" destOrd="0" presId="urn:microsoft.com/office/officeart/2005/8/layout/hProcess9"/>
    <dgm:cxn modelId="{1F4C9104-6467-4C20-8926-2E85A5E11F46}" type="presParOf" srcId="{3DF1AEBE-89F7-4410-8C9E-C8A490DBA011}" destId="{F7E1E141-0BB6-429C-87B1-9A6ABAC53B0D}" srcOrd="1" destOrd="0" presId="urn:microsoft.com/office/officeart/2005/8/layout/hProcess9"/>
    <dgm:cxn modelId="{C4698C4D-B98C-4160-8225-2088E2C3C283}" type="presParOf" srcId="{F7E1E141-0BB6-429C-87B1-9A6ABAC53B0D}" destId="{16873B0D-5771-420F-AD16-AE1853DA0617}" srcOrd="0" destOrd="0" presId="urn:microsoft.com/office/officeart/2005/8/layout/hProcess9"/>
    <dgm:cxn modelId="{849F022A-9499-4629-ADE6-07ABC15A7228}" type="presParOf" srcId="{F7E1E141-0BB6-429C-87B1-9A6ABAC53B0D}" destId="{8FF054CE-BEFF-4F62-AACE-5E0E7AC76E41}" srcOrd="1" destOrd="0" presId="urn:microsoft.com/office/officeart/2005/8/layout/hProcess9"/>
    <dgm:cxn modelId="{8CF503C0-EE89-4189-A083-6262F7834F87}" type="presParOf" srcId="{F7E1E141-0BB6-429C-87B1-9A6ABAC53B0D}" destId="{393289B5-24F1-4EC1-B522-D9533FE15C82}" srcOrd="2" destOrd="0" presId="urn:microsoft.com/office/officeart/2005/8/layout/hProcess9"/>
    <dgm:cxn modelId="{1A8616B3-D005-41B2-A080-136657312F99}" type="presParOf" srcId="{F7E1E141-0BB6-429C-87B1-9A6ABAC53B0D}" destId="{E8DBFC7C-756E-460E-8B4E-80E7089A41A2}" srcOrd="3" destOrd="0" presId="urn:microsoft.com/office/officeart/2005/8/layout/hProcess9"/>
    <dgm:cxn modelId="{112EB3F7-08A7-4BCD-A098-4CEA1DD24635}" type="presParOf" srcId="{F7E1E141-0BB6-429C-87B1-9A6ABAC53B0D}" destId="{E1668A90-767A-4E00-AB8D-E23A045501CE}" srcOrd="4" destOrd="0" presId="urn:microsoft.com/office/officeart/2005/8/layout/hProcess9"/>
    <dgm:cxn modelId="{CC01470F-A576-4AF0-AFD0-81CE726E7C93}" type="presParOf" srcId="{F7E1E141-0BB6-429C-87B1-9A6ABAC53B0D}" destId="{5A86D37D-BC96-4516-996F-9DE149AC5180}" srcOrd="5" destOrd="0" presId="urn:microsoft.com/office/officeart/2005/8/layout/hProcess9"/>
    <dgm:cxn modelId="{D59E556E-0E39-4212-BF57-9400BA985093}" type="presParOf" srcId="{F7E1E141-0BB6-429C-87B1-9A6ABAC53B0D}" destId="{EB58314A-14A2-4584-9762-23382A1AAAF8}" srcOrd="6" destOrd="0" presId="urn:microsoft.com/office/officeart/2005/8/layout/hProcess9"/>
    <dgm:cxn modelId="{8914C6B1-E37A-408D-A73E-1E293AE32412}" type="presParOf" srcId="{F7E1E141-0BB6-429C-87B1-9A6ABAC53B0D}" destId="{E096693F-20BE-4CDD-A8E9-5CFAC797281C}" srcOrd="7" destOrd="0" presId="urn:microsoft.com/office/officeart/2005/8/layout/hProcess9"/>
    <dgm:cxn modelId="{F28EA7B7-0DBB-44CA-BAC5-7AFD97D50403}" type="presParOf" srcId="{F7E1E141-0BB6-429C-87B1-9A6ABAC53B0D}" destId="{E2616720-FD38-46D4-9F83-63217F03019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63C5C-A572-4E80-8228-20CF5FB99EEA}">
      <dsp:nvSpPr>
        <dsp:cNvPr id="0" name=""/>
        <dsp:cNvSpPr/>
      </dsp:nvSpPr>
      <dsp:spPr>
        <a:xfrm>
          <a:off x="3493963" y="1739738"/>
          <a:ext cx="1241673" cy="12416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все виды н/обл</a:t>
          </a:r>
        </a:p>
      </dsp:txBody>
      <dsp:txXfrm>
        <a:off x="3675802" y="1921577"/>
        <a:ext cx="877995" cy="877995"/>
      </dsp:txXfrm>
    </dsp:sp>
    <dsp:sp modelId="{9E6C2185-65EE-42D5-8B8A-3AAE917F46E9}">
      <dsp:nvSpPr>
        <dsp:cNvPr id="0" name=""/>
        <dsp:cNvSpPr/>
      </dsp:nvSpPr>
      <dsp:spPr>
        <a:xfrm rot="16200000">
          <a:off x="3983572" y="1288482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22940" y="1412284"/>
        <a:ext cx="183719" cy="253300"/>
      </dsp:txXfrm>
    </dsp:sp>
    <dsp:sp modelId="{0B64EF09-48B6-4A98-8C0A-A3B128FD1C1F}">
      <dsp:nvSpPr>
        <dsp:cNvPr id="0" name=""/>
        <dsp:cNvSpPr/>
      </dsp:nvSpPr>
      <dsp:spPr>
        <a:xfrm>
          <a:off x="3493963" y="2867"/>
          <a:ext cx="1241673" cy="12416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УСН</a:t>
          </a:r>
        </a:p>
      </dsp:txBody>
      <dsp:txXfrm>
        <a:off x="3675802" y="184706"/>
        <a:ext cx="877995" cy="877995"/>
      </dsp:txXfrm>
    </dsp:sp>
    <dsp:sp modelId="{F70B9445-D62C-4DC7-996E-4B4ACC754093}">
      <dsp:nvSpPr>
        <dsp:cNvPr id="0" name=""/>
        <dsp:cNvSpPr/>
      </dsp:nvSpPr>
      <dsp:spPr>
        <a:xfrm rot="20520000">
          <a:off x="4802439" y="1883424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18448"/>
            <a:satOff val="932"/>
            <a:lumOff val="-41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804366" y="1980023"/>
        <a:ext cx="183719" cy="253300"/>
      </dsp:txXfrm>
    </dsp:sp>
    <dsp:sp modelId="{ACD2B430-B7F2-4D57-B37E-8D46E2C9B58C}">
      <dsp:nvSpPr>
        <dsp:cNvPr id="0" name=""/>
        <dsp:cNvSpPr/>
      </dsp:nvSpPr>
      <dsp:spPr>
        <a:xfrm>
          <a:off x="5145826" y="1203015"/>
          <a:ext cx="1241673" cy="1241673"/>
        </a:xfrm>
        <a:prstGeom prst="ellipse">
          <a:avLst/>
        </a:prstGeom>
        <a:solidFill>
          <a:schemeClr val="accent4">
            <a:hueOff val="218448"/>
            <a:satOff val="932"/>
            <a:lumOff val="-41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ОСНО</a:t>
          </a:r>
        </a:p>
      </dsp:txBody>
      <dsp:txXfrm>
        <a:off x="5327665" y="1384854"/>
        <a:ext cx="877995" cy="877995"/>
      </dsp:txXfrm>
    </dsp:sp>
    <dsp:sp modelId="{2C5A1FE4-00D6-4C4F-A424-0116C6CD1F00}">
      <dsp:nvSpPr>
        <dsp:cNvPr id="0" name=""/>
        <dsp:cNvSpPr/>
      </dsp:nvSpPr>
      <dsp:spPr>
        <a:xfrm rot="3240000">
          <a:off x="4489660" y="2846060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36896"/>
            <a:satOff val="1864"/>
            <a:lumOff val="-8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505888" y="2898645"/>
        <a:ext cx="183719" cy="253300"/>
      </dsp:txXfrm>
    </dsp:sp>
    <dsp:sp modelId="{9367EA0E-32E0-4419-9C81-7413D965BCF9}">
      <dsp:nvSpPr>
        <dsp:cNvPr id="0" name=""/>
        <dsp:cNvSpPr/>
      </dsp:nvSpPr>
      <dsp:spPr>
        <a:xfrm>
          <a:off x="4514870" y="3144896"/>
          <a:ext cx="1241673" cy="1241673"/>
        </a:xfrm>
        <a:prstGeom prst="ellipse">
          <a:avLst/>
        </a:prstGeom>
        <a:solidFill>
          <a:schemeClr val="accent4">
            <a:hueOff val="436896"/>
            <a:satOff val="1864"/>
            <a:lumOff val="-8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ПСН</a:t>
          </a:r>
        </a:p>
      </dsp:txBody>
      <dsp:txXfrm>
        <a:off x="4696709" y="3326735"/>
        <a:ext cx="877995" cy="877995"/>
      </dsp:txXfrm>
    </dsp:sp>
    <dsp:sp modelId="{50B7B3CD-7938-4570-A8E2-DE148AD61B0B}">
      <dsp:nvSpPr>
        <dsp:cNvPr id="0" name=""/>
        <dsp:cNvSpPr/>
      </dsp:nvSpPr>
      <dsp:spPr>
        <a:xfrm rot="7560000">
          <a:off x="3477484" y="2846060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5344"/>
            <a:satOff val="2795"/>
            <a:lumOff val="-125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539992" y="2898645"/>
        <a:ext cx="183719" cy="253300"/>
      </dsp:txXfrm>
    </dsp:sp>
    <dsp:sp modelId="{A74BD3B3-79F6-4277-A633-F28D5989A267}">
      <dsp:nvSpPr>
        <dsp:cNvPr id="0" name=""/>
        <dsp:cNvSpPr/>
      </dsp:nvSpPr>
      <dsp:spPr>
        <a:xfrm>
          <a:off x="2473056" y="3144896"/>
          <a:ext cx="1241673" cy="1241673"/>
        </a:xfrm>
        <a:prstGeom prst="ellipse">
          <a:avLst/>
        </a:prstGeom>
        <a:solidFill>
          <a:schemeClr val="accent4">
            <a:hueOff val="655344"/>
            <a:satOff val="2795"/>
            <a:lumOff val="-12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НПД</a:t>
          </a:r>
        </a:p>
      </dsp:txBody>
      <dsp:txXfrm>
        <a:off x="2654895" y="3326735"/>
        <a:ext cx="877995" cy="877995"/>
      </dsp:txXfrm>
    </dsp:sp>
    <dsp:sp modelId="{71193916-C5F6-4A27-9061-D5D4201CC1EB}">
      <dsp:nvSpPr>
        <dsp:cNvPr id="0" name=""/>
        <dsp:cNvSpPr/>
      </dsp:nvSpPr>
      <dsp:spPr>
        <a:xfrm rot="11880000">
          <a:off x="3164705" y="1883424"/>
          <a:ext cx="262455" cy="422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73792"/>
            <a:satOff val="3727"/>
            <a:lumOff val="-16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41514" y="1980023"/>
        <a:ext cx="183719" cy="253300"/>
      </dsp:txXfrm>
    </dsp:sp>
    <dsp:sp modelId="{F570EB46-AC06-4138-8F2F-2C7B6712AD6C}">
      <dsp:nvSpPr>
        <dsp:cNvPr id="0" name=""/>
        <dsp:cNvSpPr/>
      </dsp:nvSpPr>
      <dsp:spPr>
        <a:xfrm>
          <a:off x="1842100" y="1203015"/>
          <a:ext cx="1241673" cy="1241673"/>
        </a:xfrm>
        <a:prstGeom prst="ellipse">
          <a:avLst/>
        </a:prstGeom>
        <a:solidFill>
          <a:schemeClr val="accent4">
            <a:hueOff val="873792"/>
            <a:satOff val="3727"/>
            <a:lumOff val="-1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ЕСХН</a:t>
          </a:r>
        </a:p>
      </dsp:txBody>
      <dsp:txXfrm>
        <a:off x="2023939" y="1384854"/>
        <a:ext cx="877995" cy="877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673D4-4502-498B-AE7A-221999F4E36C}">
      <dsp:nvSpPr>
        <dsp:cNvPr id="0" name=""/>
        <dsp:cNvSpPr/>
      </dsp:nvSpPr>
      <dsp:spPr>
        <a:xfrm rot="5400000">
          <a:off x="4511918" y="-2464528"/>
          <a:ext cx="1241708" cy="61723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уведомление ф. № 26.2.1 в срок не позднее 31.12.2020, при переходе с 01.01.2021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 </a:t>
          </a:r>
          <a:r>
            <a:rPr lang="ru-RU" sz="1600" kern="1200" dirty="0" smtClean="0"/>
            <a:t>указать </a:t>
          </a:r>
          <a:r>
            <a:rPr lang="ru-RU" sz="1600" kern="1200" dirty="0"/>
            <a:t>форму уплаты налога 6 % или 15 %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если  по другим видам деятельности применялся УСН, заявление не нужно представлять</a:t>
          </a:r>
          <a:endParaRPr lang="ru-RU" sz="1600" kern="1200" dirty="0"/>
        </a:p>
      </dsp:txBody>
      <dsp:txXfrm rot="-5400000">
        <a:off x="2046586" y="61419"/>
        <a:ext cx="6111759" cy="1120478"/>
      </dsp:txXfrm>
    </dsp:sp>
    <dsp:sp modelId="{FA1F4B74-5723-42F3-97F7-311C5C89149F}">
      <dsp:nvSpPr>
        <dsp:cNvPr id="0" name=""/>
        <dsp:cNvSpPr/>
      </dsp:nvSpPr>
      <dsp:spPr>
        <a:xfrm>
          <a:off x="187" y="122274"/>
          <a:ext cx="2046398" cy="9987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/>
            <a:t>УСН</a:t>
          </a:r>
        </a:p>
      </dsp:txBody>
      <dsp:txXfrm>
        <a:off x="48943" y="171030"/>
        <a:ext cx="1948886" cy="901256"/>
      </dsp:txXfrm>
    </dsp:sp>
    <dsp:sp modelId="{15C8207F-CB81-4DAC-9DF4-DF7B20CA5A12}">
      <dsp:nvSpPr>
        <dsp:cNvPr id="0" name=""/>
        <dsp:cNvSpPr/>
      </dsp:nvSpPr>
      <dsp:spPr>
        <a:xfrm rot="5400000">
          <a:off x="4755868" y="-1280235"/>
          <a:ext cx="799014" cy="6144141"/>
        </a:xfrm>
        <a:prstGeom prst="round2SameRect">
          <a:avLst/>
        </a:prstGeom>
        <a:solidFill>
          <a:schemeClr val="accent2">
            <a:tint val="40000"/>
            <a:alpha val="90000"/>
            <a:hueOff val="-6486031"/>
            <a:satOff val="9446"/>
            <a:lumOff val="-61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6486031"/>
              <a:satOff val="9446"/>
              <a:lumOff val="-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уведомление ф. № 26.2.1 в срок не позднее 31.12.2020, при переходе с 01.01.2021</a:t>
          </a:r>
        </a:p>
      </dsp:txBody>
      <dsp:txXfrm rot="-5400000">
        <a:off x="2083305" y="1431333"/>
        <a:ext cx="6105136" cy="721004"/>
      </dsp:txXfrm>
    </dsp:sp>
    <dsp:sp modelId="{1FBB92BD-5DDA-4CB2-A61C-01A47F62C0F1}">
      <dsp:nvSpPr>
        <dsp:cNvPr id="0" name=""/>
        <dsp:cNvSpPr/>
      </dsp:nvSpPr>
      <dsp:spPr>
        <a:xfrm>
          <a:off x="187" y="1292451"/>
          <a:ext cx="2083117" cy="998768"/>
        </a:xfrm>
        <a:prstGeom prst="roundRect">
          <a:avLst/>
        </a:prstGeom>
        <a:solidFill>
          <a:schemeClr val="accent2">
            <a:hueOff val="-6266916"/>
            <a:satOff val="11673"/>
            <a:lumOff val="-5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/>
            <a:t>ЕСХН</a:t>
          </a:r>
        </a:p>
      </dsp:txBody>
      <dsp:txXfrm>
        <a:off x="48943" y="1341207"/>
        <a:ext cx="1985605" cy="901256"/>
      </dsp:txXfrm>
    </dsp:sp>
    <dsp:sp modelId="{6D2FF5E6-3757-4F4C-9C86-8E3DD580FC06}">
      <dsp:nvSpPr>
        <dsp:cNvPr id="0" name=""/>
        <dsp:cNvSpPr/>
      </dsp:nvSpPr>
      <dsp:spPr>
        <a:xfrm rot="5400000">
          <a:off x="4756183" y="-231843"/>
          <a:ext cx="799014" cy="6144770"/>
        </a:xfrm>
        <a:prstGeom prst="round2SameRect">
          <a:avLst/>
        </a:prstGeom>
        <a:solidFill>
          <a:schemeClr val="accent2">
            <a:tint val="40000"/>
            <a:alpha val="90000"/>
            <a:hueOff val="-12972062"/>
            <a:satOff val="18891"/>
            <a:lumOff val="-123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2972062"/>
              <a:satOff val="18891"/>
              <a:lumOff val="-1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заявление на получение патента по форме 26.5-1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в срок не позднее, чем за 10 дней до начала применения ПСН</a:t>
          </a:r>
        </a:p>
      </dsp:txBody>
      <dsp:txXfrm rot="-5400000">
        <a:off x="2083306" y="2480039"/>
        <a:ext cx="6105765" cy="721004"/>
      </dsp:txXfrm>
    </dsp:sp>
    <dsp:sp modelId="{A8A7AF8A-0EFF-4BA8-8D2A-DF59E6750F8A}">
      <dsp:nvSpPr>
        <dsp:cNvPr id="0" name=""/>
        <dsp:cNvSpPr/>
      </dsp:nvSpPr>
      <dsp:spPr>
        <a:xfrm>
          <a:off x="187" y="2341157"/>
          <a:ext cx="2083117" cy="998768"/>
        </a:xfrm>
        <a:prstGeom prst="roundRect">
          <a:avLst/>
        </a:prstGeom>
        <a:solidFill>
          <a:schemeClr val="accent2">
            <a:hueOff val="-12533832"/>
            <a:satOff val="23347"/>
            <a:lumOff val="-10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/>
            <a:t>ПСН</a:t>
          </a:r>
        </a:p>
      </dsp:txBody>
      <dsp:txXfrm>
        <a:off x="48943" y="2389913"/>
        <a:ext cx="1985605" cy="901256"/>
      </dsp:txXfrm>
    </dsp:sp>
    <dsp:sp modelId="{65B3D3AF-CBE1-4129-9FC1-ED69E8146120}">
      <dsp:nvSpPr>
        <dsp:cNvPr id="0" name=""/>
        <dsp:cNvSpPr/>
      </dsp:nvSpPr>
      <dsp:spPr>
        <a:xfrm rot="5400000">
          <a:off x="4706220" y="765563"/>
          <a:ext cx="799014" cy="6247370"/>
        </a:xfrm>
        <a:prstGeom prst="round2SameRect">
          <a:avLst/>
        </a:prstGeom>
        <a:solidFill>
          <a:schemeClr val="accent2">
            <a:tint val="40000"/>
            <a:alpha val="90000"/>
            <a:hueOff val="-19458093"/>
            <a:satOff val="28337"/>
            <a:lumOff val="-185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9458093"/>
              <a:satOff val="28337"/>
              <a:lumOff val="-1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регистрация</a:t>
          </a:r>
          <a:r>
            <a:rPr lang="ru-RU" sz="1600" kern="1200" baseline="0"/>
            <a:t> бесплатная через приложение  с 01.01.2021</a:t>
          </a:r>
          <a:endParaRPr lang="ru-RU" sz="1600" kern="1200"/>
        </a:p>
      </dsp:txBody>
      <dsp:txXfrm rot="-5400000">
        <a:off x="1982043" y="3528746"/>
        <a:ext cx="6208365" cy="721004"/>
      </dsp:txXfrm>
    </dsp:sp>
    <dsp:sp modelId="{9567B968-81DD-4134-84CD-E711A860DFBC}">
      <dsp:nvSpPr>
        <dsp:cNvPr id="0" name=""/>
        <dsp:cNvSpPr/>
      </dsp:nvSpPr>
      <dsp:spPr>
        <a:xfrm>
          <a:off x="187" y="3389864"/>
          <a:ext cx="1981854" cy="998768"/>
        </a:xfrm>
        <a:prstGeom prst="roundRect">
          <a:avLst/>
        </a:prstGeom>
        <a:solidFill>
          <a:schemeClr val="accent2">
            <a:hueOff val="-18800748"/>
            <a:satOff val="35020"/>
            <a:lumOff val="-1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/>
            <a:t>НПД</a:t>
          </a:r>
        </a:p>
      </dsp:txBody>
      <dsp:txXfrm>
        <a:off x="48943" y="3438620"/>
        <a:ext cx="1884342" cy="901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54A9D-5F43-4BB4-B258-5CB4E2ACEB0E}">
      <dsp:nvSpPr>
        <dsp:cNvPr id="0" name=""/>
        <dsp:cNvSpPr/>
      </dsp:nvSpPr>
      <dsp:spPr>
        <a:xfrm>
          <a:off x="698346" y="1330310"/>
          <a:ext cx="1307866" cy="8723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Не уплачивает НДФЛ на ИП (на работников есть)</a:t>
          </a:r>
          <a:endParaRPr lang="ru-RU" sz="800" kern="1200" dirty="0"/>
        </a:p>
      </dsp:txBody>
      <dsp:txXfrm>
        <a:off x="907605" y="1330310"/>
        <a:ext cx="1098607" cy="872346"/>
      </dsp:txXfrm>
    </dsp:sp>
    <dsp:sp modelId="{4F3E85BA-4EFF-4231-86FD-ADFBDFDB89C3}">
      <dsp:nvSpPr>
        <dsp:cNvPr id="0" name=""/>
        <dsp:cNvSpPr/>
      </dsp:nvSpPr>
      <dsp:spPr>
        <a:xfrm>
          <a:off x="698346" y="2202657"/>
          <a:ext cx="1307866" cy="8723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НДС</a:t>
          </a:r>
          <a:endParaRPr lang="ru-RU" sz="800" kern="1200" dirty="0"/>
        </a:p>
      </dsp:txBody>
      <dsp:txXfrm>
        <a:off x="907605" y="2202657"/>
        <a:ext cx="1098607" cy="872346"/>
      </dsp:txXfrm>
    </dsp:sp>
    <dsp:sp modelId="{BD701D3D-0FD6-4717-9201-7395C27C0F7B}">
      <dsp:nvSpPr>
        <dsp:cNvPr id="0" name=""/>
        <dsp:cNvSpPr/>
      </dsp:nvSpPr>
      <dsp:spPr>
        <a:xfrm>
          <a:off x="698346" y="3075004"/>
          <a:ext cx="1307866" cy="8723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Налог на имущество</a:t>
          </a:r>
          <a:endParaRPr lang="ru-RU" sz="800" kern="1200" dirty="0"/>
        </a:p>
      </dsp:txBody>
      <dsp:txXfrm>
        <a:off x="907605" y="3075004"/>
        <a:ext cx="1098607" cy="872346"/>
      </dsp:txXfrm>
    </dsp:sp>
    <dsp:sp modelId="{D62208A2-200B-44FB-9F03-EE8A3E987961}">
      <dsp:nvSpPr>
        <dsp:cNvPr id="0" name=""/>
        <dsp:cNvSpPr/>
      </dsp:nvSpPr>
      <dsp:spPr>
        <a:xfrm>
          <a:off x="817" y="981546"/>
          <a:ext cx="871910" cy="871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+ УСН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Для ИП</a:t>
          </a:r>
          <a:endParaRPr lang="ru-RU" sz="1300" kern="1200" dirty="0"/>
        </a:p>
      </dsp:txBody>
      <dsp:txXfrm>
        <a:off x="128505" y="1109234"/>
        <a:ext cx="616534" cy="616534"/>
      </dsp:txXfrm>
    </dsp:sp>
    <dsp:sp modelId="{87A3C250-51B0-4A1F-B2BE-0E93BBBDD4BE}">
      <dsp:nvSpPr>
        <dsp:cNvPr id="0" name=""/>
        <dsp:cNvSpPr/>
      </dsp:nvSpPr>
      <dsp:spPr>
        <a:xfrm>
          <a:off x="2878941" y="1397612"/>
          <a:ext cx="1307866" cy="5843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Налог на прибыль</a:t>
          </a:r>
          <a:endParaRPr lang="ru-RU" sz="800" kern="1200" dirty="0"/>
        </a:p>
      </dsp:txBody>
      <dsp:txXfrm>
        <a:off x="3088200" y="1397612"/>
        <a:ext cx="1098607" cy="584315"/>
      </dsp:txXfrm>
    </dsp:sp>
    <dsp:sp modelId="{23AFEE42-3CD4-453C-9434-CA486F8BEB67}">
      <dsp:nvSpPr>
        <dsp:cNvPr id="0" name=""/>
        <dsp:cNvSpPr/>
      </dsp:nvSpPr>
      <dsp:spPr>
        <a:xfrm>
          <a:off x="2878123" y="1914626"/>
          <a:ext cx="1307866" cy="1098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НДС</a:t>
          </a:r>
          <a:endParaRPr lang="ru-RU" sz="800" kern="1200" dirty="0"/>
        </a:p>
      </dsp:txBody>
      <dsp:txXfrm>
        <a:off x="3087382" y="1914626"/>
        <a:ext cx="1098607" cy="109845"/>
      </dsp:txXfrm>
    </dsp:sp>
    <dsp:sp modelId="{A49C4237-9EE9-4D2A-A903-6C669AB33D66}">
      <dsp:nvSpPr>
        <dsp:cNvPr id="0" name=""/>
        <dsp:cNvSpPr/>
      </dsp:nvSpPr>
      <dsp:spPr>
        <a:xfrm>
          <a:off x="2878123" y="2024471"/>
          <a:ext cx="1307866" cy="20079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Налог на </a:t>
          </a:r>
          <a:r>
            <a:rPr lang="ru-RU" sz="800" kern="1200" dirty="0" smtClean="0"/>
            <a:t>имущество </a:t>
          </a:r>
          <a:r>
            <a:rPr lang="ru-RU" sz="800" kern="1200" dirty="0" smtClean="0"/>
            <a:t>(за исключением налога, уплачиваемого в отношении объектов недвижимого имущества, налоговая база по которым определяется как их кадастровая стоимость в соответствии с настоящим </a:t>
          </a:r>
          <a:r>
            <a:rPr lang="ru-RU" sz="800" kern="1200" dirty="0" smtClean="0">
              <a:hlinkClick xmlns:r="http://schemas.openxmlformats.org/officeDocument/2006/relationships" r:id="rId1" action="ppaction://hlinkfile" tooltip="1. Налоговая база определяется с учетом особенностей, установленных настоящей статьей, как кадастровая стоимость имущества в отношении следующих видов недвижимого имущества, признаваемого объектом налогообложения:"/>
            </a:rPr>
            <a:t>Кодексом</a:t>
          </a:r>
          <a:r>
            <a:rPr lang="ru-RU" sz="800" kern="1200" dirty="0" smtClean="0"/>
            <a:t>). </a:t>
          </a:r>
          <a:endParaRPr lang="ru-RU" sz="800" kern="1200" dirty="0"/>
        </a:p>
      </dsp:txBody>
      <dsp:txXfrm>
        <a:off x="3087382" y="2024471"/>
        <a:ext cx="1098607" cy="2007976"/>
      </dsp:txXfrm>
    </dsp:sp>
    <dsp:sp modelId="{C69F41CC-DE51-43B3-86FD-706E3F930B40}">
      <dsp:nvSpPr>
        <dsp:cNvPr id="0" name=""/>
        <dsp:cNvSpPr/>
      </dsp:nvSpPr>
      <dsp:spPr>
        <a:xfrm>
          <a:off x="2180595" y="981546"/>
          <a:ext cx="871910" cy="871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+ УСН для ООО</a:t>
          </a:r>
          <a:endParaRPr lang="ru-RU" sz="1300" kern="1200" dirty="0"/>
        </a:p>
      </dsp:txBody>
      <dsp:txXfrm>
        <a:off x="2308283" y="1109234"/>
        <a:ext cx="616534" cy="616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987B3-017D-4C1B-A1B4-E9EFED059878}">
      <dsp:nvSpPr>
        <dsp:cNvPr id="0" name=""/>
        <dsp:cNvSpPr/>
      </dsp:nvSpPr>
      <dsp:spPr>
        <a:xfrm>
          <a:off x="276157" y="517568"/>
          <a:ext cx="3274452" cy="3274452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CC8C2-485C-481E-9EE3-A9D9B10AB6C4}">
      <dsp:nvSpPr>
        <dsp:cNvPr id="0" name=""/>
        <dsp:cNvSpPr/>
      </dsp:nvSpPr>
      <dsp:spPr>
        <a:xfrm>
          <a:off x="276157" y="517568"/>
          <a:ext cx="3274452" cy="3274452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3D3C8-398D-49D2-AD40-28D60D54924D}">
      <dsp:nvSpPr>
        <dsp:cNvPr id="0" name=""/>
        <dsp:cNvSpPr/>
      </dsp:nvSpPr>
      <dsp:spPr>
        <a:xfrm>
          <a:off x="276157" y="517568"/>
          <a:ext cx="3274452" cy="3274452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C4DF8-4E0C-4053-815E-399E9644179A}">
      <dsp:nvSpPr>
        <dsp:cNvPr id="0" name=""/>
        <dsp:cNvSpPr/>
      </dsp:nvSpPr>
      <dsp:spPr>
        <a:xfrm>
          <a:off x="1160362" y="1401773"/>
          <a:ext cx="1506042" cy="1506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 подачи уведомления, заявления</a:t>
          </a:r>
          <a:endParaRPr lang="ru-RU" sz="1300" kern="1200" dirty="0"/>
        </a:p>
      </dsp:txBody>
      <dsp:txXfrm>
        <a:off x="1380917" y="1622328"/>
        <a:ext cx="1064932" cy="1064932"/>
      </dsp:txXfrm>
    </dsp:sp>
    <dsp:sp modelId="{96F00DBD-E315-4E4E-AAE4-97D19BA77B44}">
      <dsp:nvSpPr>
        <dsp:cNvPr id="0" name=""/>
        <dsp:cNvSpPr/>
      </dsp:nvSpPr>
      <dsp:spPr>
        <a:xfrm>
          <a:off x="1386269" y="28405"/>
          <a:ext cx="1054229" cy="1054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Самостоятельно </a:t>
          </a:r>
          <a:endParaRPr lang="ru-RU" sz="700" kern="1200" dirty="0"/>
        </a:p>
      </dsp:txBody>
      <dsp:txXfrm>
        <a:off x="1540657" y="182793"/>
        <a:ext cx="745453" cy="745453"/>
      </dsp:txXfrm>
    </dsp:sp>
    <dsp:sp modelId="{1DD45FFB-3949-498C-8651-F4AAC73D2048}">
      <dsp:nvSpPr>
        <dsp:cNvPr id="0" name=""/>
        <dsp:cNvSpPr/>
      </dsp:nvSpPr>
      <dsp:spPr>
        <a:xfrm>
          <a:off x="2771281" y="2427316"/>
          <a:ext cx="1054229" cy="1054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Электронно </a:t>
          </a:r>
          <a:endParaRPr lang="ru-RU" sz="700" kern="1200" dirty="0"/>
        </a:p>
      </dsp:txBody>
      <dsp:txXfrm>
        <a:off x="2925669" y="2581704"/>
        <a:ext cx="745453" cy="745453"/>
      </dsp:txXfrm>
    </dsp:sp>
    <dsp:sp modelId="{F51E6560-79E9-454C-AFB8-14846708BB44}">
      <dsp:nvSpPr>
        <dsp:cNvPr id="0" name=""/>
        <dsp:cNvSpPr/>
      </dsp:nvSpPr>
      <dsp:spPr>
        <a:xfrm>
          <a:off x="1257" y="2427316"/>
          <a:ext cx="1054229" cy="1054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По почте</a:t>
          </a:r>
          <a:endParaRPr lang="ru-RU" sz="700" kern="1200" dirty="0"/>
        </a:p>
      </dsp:txBody>
      <dsp:txXfrm>
        <a:off x="155645" y="2581704"/>
        <a:ext cx="745453" cy="7454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69A10-5B60-4BD1-8891-20BC0534B715}">
      <dsp:nvSpPr>
        <dsp:cNvPr id="0" name=""/>
        <dsp:cNvSpPr/>
      </dsp:nvSpPr>
      <dsp:spPr>
        <a:xfrm>
          <a:off x="2484" y="415845"/>
          <a:ext cx="1967625" cy="231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2143-88C8-415E-AFB2-379ADBD6D704}">
      <dsp:nvSpPr>
        <dsp:cNvPr id="0" name=""/>
        <dsp:cNvSpPr/>
      </dsp:nvSpPr>
      <dsp:spPr>
        <a:xfrm>
          <a:off x="2484" y="502781"/>
          <a:ext cx="144548" cy="144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46068-107E-4662-9C52-9D4260F39C1B}">
      <dsp:nvSpPr>
        <dsp:cNvPr id="0" name=""/>
        <dsp:cNvSpPr/>
      </dsp:nvSpPr>
      <dsp:spPr>
        <a:xfrm>
          <a:off x="2484" y="0"/>
          <a:ext cx="1967625" cy="415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Доходы, 6%</a:t>
          </a:r>
          <a:endParaRPr lang="ru-RU" sz="1300" kern="1200" dirty="0"/>
        </a:p>
      </dsp:txBody>
      <dsp:txXfrm>
        <a:off x="2484" y="0"/>
        <a:ext cx="1967625" cy="415845"/>
      </dsp:txXfrm>
    </dsp:sp>
    <dsp:sp modelId="{E4BA1059-C4C1-4C96-BB29-7BD64ED71554}">
      <dsp:nvSpPr>
        <dsp:cNvPr id="0" name=""/>
        <dsp:cNvSpPr/>
      </dsp:nvSpPr>
      <dsp:spPr>
        <a:xfrm>
          <a:off x="2484" y="839720"/>
          <a:ext cx="144545" cy="14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30CAC-17E6-45FC-9714-5FC73F5FD69B}">
      <dsp:nvSpPr>
        <dsp:cNvPr id="0" name=""/>
        <dsp:cNvSpPr/>
      </dsp:nvSpPr>
      <dsp:spPr>
        <a:xfrm>
          <a:off x="140217" y="743525"/>
          <a:ext cx="1829891" cy="3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Услуги, образование</a:t>
          </a:r>
          <a:endParaRPr lang="ru-RU" sz="900" kern="1200" dirty="0"/>
        </a:p>
      </dsp:txBody>
      <dsp:txXfrm>
        <a:off x="140217" y="743525"/>
        <a:ext cx="1829891" cy="336935"/>
      </dsp:txXfrm>
    </dsp:sp>
    <dsp:sp modelId="{8F1BF865-730D-4B55-A2CA-BC4F320D7904}">
      <dsp:nvSpPr>
        <dsp:cNvPr id="0" name=""/>
        <dsp:cNvSpPr/>
      </dsp:nvSpPr>
      <dsp:spPr>
        <a:xfrm>
          <a:off x="2484" y="1176655"/>
          <a:ext cx="144545" cy="14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A2E5C-D36E-459B-97B7-B68F3883AFBF}">
      <dsp:nvSpPr>
        <dsp:cNvPr id="0" name=""/>
        <dsp:cNvSpPr/>
      </dsp:nvSpPr>
      <dsp:spPr>
        <a:xfrm>
          <a:off x="140217" y="1080460"/>
          <a:ext cx="1829891" cy="3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Грузоперевозки </a:t>
          </a:r>
          <a:endParaRPr lang="ru-RU" sz="900" kern="1200" dirty="0"/>
        </a:p>
      </dsp:txBody>
      <dsp:txXfrm>
        <a:off x="140217" y="1080460"/>
        <a:ext cx="1829891" cy="336935"/>
      </dsp:txXfrm>
    </dsp:sp>
    <dsp:sp modelId="{6E15E8C6-0E4B-4719-9D93-B271510ECC11}">
      <dsp:nvSpPr>
        <dsp:cNvPr id="0" name=""/>
        <dsp:cNvSpPr/>
      </dsp:nvSpPr>
      <dsp:spPr>
        <a:xfrm>
          <a:off x="2484" y="1513591"/>
          <a:ext cx="144545" cy="14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E911-3D31-4B28-931B-9635E4A26BE8}">
      <dsp:nvSpPr>
        <dsp:cNvPr id="0" name=""/>
        <dsp:cNvSpPr/>
      </dsp:nvSpPr>
      <dsp:spPr>
        <a:xfrm>
          <a:off x="140217" y="1417396"/>
          <a:ext cx="1829891" cy="3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Консалтинг </a:t>
          </a:r>
          <a:endParaRPr lang="ru-RU" sz="900" kern="1200" dirty="0"/>
        </a:p>
      </dsp:txBody>
      <dsp:txXfrm>
        <a:off x="140217" y="1417396"/>
        <a:ext cx="1829891" cy="336935"/>
      </dsp:txXfrm>
    </dsp:sp>
    <dsp:sp modelId="{1584D8F4-7095-401B-B495-25EF035B5BC9}">
      <dsp:nvSpPr>
        <dsp:cNvPr id="0" name=""/>
        <dsp:cNvSpPr/>
      </dsp:nvSpPr>
      <dsp:spPr>
        <a:xfrm>
          <a:off x="2068490" y="415845"/>
          <a:ext cx="1967625" cy="231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DFD68-EDB0-4A4F-AFEC-83AD2B47C767}">
      <dsp:nvSpPr>
        <dsp:cNvPr id="0" name=""/>
        <dsp:cNvSpPr/>
      </dsp:nvSpPr>
      <dsp:spPr>
        <a:xfrm>
          <a:off x="2068490" y="502781"/>
          <a:ext cx="144548" cy="144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9CB2A-A973-475B-BC1F-4D31D491F904}">
      <dsp:nvSpPr>
        <dsp:cNvPr id="0" name=""/>
        <dsp:cNvSpPr/>
      </dsp:nvSpPr>
      <dsp:spPr>
        <a:xfrm>
          <a:off x="2068490" y="0"/>
          <a:ext cx="1967625" cy="415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Доходы «-» Расходы, 15 %</a:t>
          </a:r>
          <a:endParaRPr lang="ru-RU" sz="1300" kern="1200" dirty="0"/>
        </a:p>
      </dsp:txBody>
      <dsp:txXfrm>
        <a:off x="2068490" y="0"/>
        <a:ext cx="1967625" cy="415845"/>
      </dsp:txXfrm>
    </dsp:sp>
    <dsp:sp modelId="{132D8B29-FD60-4ED4-BA9A-94AB7E367B42}">
      <dsp:nvSpPr>
        <dsp:cNvPr id="0" name=""/>
        <dsp:cNvSpPr/>
      </dsp:nvSpPr>
      <dsp:spPr>
        <a:xfrm>
          <a:off x="2068490" y="839720"/>
          <a:ext cx="144545" cy="14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8ED7D-96CA-4CE0-8052-0802A1B329B9}">
      <dsp:nvSpPr>
        <dsp:cNvPr id="0" name=""/>
        <dsp:cNvSpPr/>
      </dsp:nvSpPr>
      <dsp:spPr>
        <a:xfrm>
          <a:off x="2206224" y="743525"/>
          <a:ext cx="1829891" cy="3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Купля-продажа</a:t>
          </a:r>
          <a:endParaRPr lang="ru-RU" sz="900" kern="1200" dirty="0"/>
        </a:p>
      </dsp:txBody>
      <dsp:txXfrm>
        <a:off x="2206224" y="743525"/>
        <a:ext cx="1829891" cy="336935"/>
      </dsp:txXfrm>
    </dsp:sp>
    <dsp:sp modelId="{B5CECDE0-C63C-4500-B8A3-53525D6277C4}">
      <dsp:nvSpPr>
        <dsp:cNvPr id="0" name=""/>
        <dsp:cNvSpPr/>
      </dsp:nvSpPr>
      <dsp:spPr>
        <a:xfrm>
          <a:off x="2068490" y="1176655"/>
          <a:ext cx="144545" cy="14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7C9B3-2C1A-4FA7-B57C-5B38BF69E218}">
      <dsp:nvSpPr>
        <dsp:cNvPr id="0" name=""/>
        <dsp:cNvSpPr/>
      </dsp:nvSpPr>
      <dsp:spPr>
        <a:xfrm>
          <a:off x="2206224" y="1080460"/>
          <a:ext cx="1829891" cy="3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Строительство </a:t>
          </a:r>
          <a:endParaRPr lang="ru-RU" sz="900" kern="1200" dirty="0"/>
        </a:p>
      </dsp:txBody>
      <dsp:txXfrm>
        <a:off x="2206224" y="1080460"/>
        <a:ext cx="1829891" cy="336935"/>
      </dsp:txXfrm>
    </dsp:sp>
    <dsp:sp modelId="{9700160C-69F2-4486-8B2E-EA4C14B5BDA0}">
      <dsp:nvSpPr>
        <dsp:cNvPr id="0" name=""/>
        <dsp:cNvSpPr/>
      </dsp:nvSpPr>
      <dsp:spPr>
        <a:xfrm>
          <a:off x="2068490" y="1513591"/>
          <a:ext cx="144545" cy="14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4FD17-06F8-4D1A-B68C-879596016D3A}">
      <dsp:nvSpPr>
        <dsp:cNvPr id="0" name=""/>
        <dsp:cNvSpPr/>
      </dsp:nvSpPr>
      <dsp:spPr>
        <a:xfrm>
          <a:off x="2206224" y="1417396"/>
          <a:ext cx="1829891" cy="33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Производство, грузоперевозки</a:t>
          </a:r>
          <a:endParaRPr lang="ru-RU" sz="900" kern="1200" dirty="0"/>
        </a:p>
      </dsp:txBody>
      <dsp:txXfrm>
        <a:off x="2206224" y="1417396"/>
        <a:ext cx="1829891" cy="336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B76C7-F065-42F1-A94C-E66C0C972A16}">
      <dsp:nvSpPr>
        <dsp:cNvPr id="0" name=""/>
        <dsp:cNvSpPr/>
      </dsp:nvSpPr>
      <dsp:spPr>
        <a:xfrm>
          <a:off x="1396955" y="796"/>
          <a:ext cx="2203445" cy="1248888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заявление в ИФНС по месту жительства</a:t>
          </a:r>
        </a:p>
      </dsp:txBody>
      <dsp:txXfrm>
        <a:off x="1396955" y="156907"/>
        <a:ext cx="1735112" cy="936666"/>
      </dsp:txXfrm>
    </dsp:sp>
    <dsp:sp modelId="{28974910-C3AD-4473-AA1E-A942C8CE1E58}">
      <dsp:nvSpPr>
        <dsp:cNvPr id="0" name=""/>
        <dsp:cNvSpPr/>
      </dsp:nvSpPr>
      <dsp:spPr>
        <a:xfrm>
          <a:off x="0" y="0"/>
          <a:ext cx="1324946" cy="124888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 месту жительства</a:t>
          </a:r>
        </a:p>
      </dsp:txBody>
      <dsp:txXfrm>
        <a:off x="60966" y="60966"/>
        <a:ext cx="1203014" cy="1126956"/>
      </dsp:txXfrm>
    </dsp:sp>
    <dsp:sp modelId="{54E2ADAB-2059-4111-9D7B-33BF25AE33CC}">
      <dsp:nvSpPr>
        <dsp:cNvPr id="0" name=""/>
        <dsp:cNvSpPr/>
      </dsp:nvSpPr>
      <dsp:spPr>
        <a:xfrm>
          <a:off x="1265743" y="1374574"/>
          <a:ext cx="2404871" cy="1504948"/>
        </a:xfrm>
        <a:prstGeom prst="rightArrow">
          <a:avLst>
            <a:gd name="adj1" fmla="val 75000"/>
            <a:gd name="adj2" fmla="val 5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Заявление подается в любой территориальный налоговый орган муниципального образования или субъекта Российской Федерации по месту планируемого осуществления индивидуальным предпринимателем предпринимательской деятельности</a:t>
          </a:r>
        </a:p>
      </dsp:txBody>
      <dsp:txXfrm>
        <a:off x="1265743" y="1562693"/>
        <a:ext cx="1840516" cy="1128711"/>
      </dsp:txXfrm>
    </dsp:sp>
    <dsp:sp modelId="{A7B61039-3CCC-4D6A-9B85-70E4A4F69BBD}">
      <dsp:nvSpPr>
        <dsp:cNvPr id="0" name=""/>
        <dsp:cNvSpPr/>
      </dsp:nvSpPr>
      <dsp:spPr>
        <a:xfrm>
          <a:off x="1794" y="1502604"/>
          <a:ext cx="1263949" cy="1248888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 </a:t>
          </a: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месту </a:t>
          </a:r>
          <a:r>
            <a:rPr lang="ru-RU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осуществления деятельности, в котором предприниматель на налоговом учете не </a:t>
          </a: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стоит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760" y="1563570"/>
        <a:ext cx="1142017" cy="11269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0A1DB-CCAE-458C-82F8-E5B5723DFEA5}">
      <dsp:nvSpPr>
        <dsp:cNvPr id="0" name=""/>
        <dsp:cNvSpPr/>
      </dsp:nvSpPr>
      <dsp:spPr>
        <a:xfrm>
          <a:off x="0" y="0"/>
          <a:ext cx="6797555" cy="124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</a:t>
          </a:r>
          <a:r>
            <a:rPr lang="ru-RU" sz="2000" b="1" i="0" kern="1200" dirty="0" smtClean="0"/>
            <a:t>Подаем заявление (за 10 дней)</a:t>
          </a:r>
          <a:endParaRPr lang="ru-RU" sz="2000" kern="1200" dirty="0"/>
        </a:p>
      </dsp:txBody>
      <dsp:txXfrm>
        <a:off x="36595" y="36595"/>
        <a:ext cx="5343717" cy="1176264"/>
      </dsp:txXfrm>
    </dsp:sp>
    <dsp:sp modelId="{69C35276-328E-47BB-A400-45BE8C06BA20}">
      <dsp:nvSpPr>
        <dsp:cNvPr id="0" name=""/>
        <dsp:cNvSpPr/>
      </dsp:nvSpPr>
      <dsp:spPr>
        <a:xfrm>
          <a:off x="569295" y="1476628"/>
          <a:ext cx="6797555" cy="124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0" kern="1200" dirty="0" smtClean="0"/>
            <a:t>2. Получаем патент ( в течении 5 дней)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/>
        </a:p>
      </dsp:txBody>
      <dsp:txXfrm>
        <a:off x="605890" y="1513223"/>
        <a:ext cx="5342924" cy="1176264"/>
      </dsp:txXfrm>
    </dsp:sp>
    <dsp:sp modelId="{76470260-8AA0-45DA-9F7B-138C18584F78}">
      <dsp:nvSpPr>
        <dsp:cNvPr id="0" name=""/>
        <dsp:cNvSpPr/>
      </dsp:nvSpPr>
      <dsp:spPr>
        <a:xfrm>
          <a:off x="1130093" y="2953256"/>
          <a:ext cx="6797555" cy="124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i="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/>
            <a:t>3. </a:t>
          </a:r>
          <a:r>
            <a:rPr lang="ru-RU" sz="2000" b="0" kern="1200" dirty="0" smtClean="0"/>
            <a:t>Оплата налога (сроки в зависимости от срока патента)</a:t>
          </a:r>
        </a:p>
        <a:p>
          <a:pPr lvl="0" algn="l" defTabSz="889000">
            <a:spcBef>
              <a:spcPct val="0"/>
            </a:spcBef>
          </a:pPr>
          <a:endParaRPr lang="ru-RU" sz="2000" i="0" kern="1200" dirty="0"/>
        </a:p>
      </dsp:txBody>
      <dsp:txXfrm>
        <a:off x="1166688" y="2989851"/>
        <a:ext cx="5351421" cy="1176264"/>
      </dsp:txXfrm>
    </dsp:sp>
    <dsp:sp modelId="{5430C6C4-9565-41CB-8171-FAD6B30B2992}">
      <dsp:nvSpPr>
        <dsp:cNvPr id="0" name=""/>
        <dsp:cNvSpPr/>
      </dsp:nvSpPr>
      <dsp:spPr>
        <a:xfrm>
          <a:off x="1699388" y="4429885"/>
          <a:ext cx="6797555" cy="1249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/>
            <a:t>4. </a:t>
          </a:r>
          <a:r>
            <a:rPr lang="ru-RU" sz="2000" kern="1200" dirty="0" smtClean="0"/>
            <a:t>Ведение книги учета доходов индивидуального предпринимателя, применяющего патентную систему налогообложения.</a:t>
          </a:r>
          <a:endParaRPr lang="ru-RU" sz="2000" b="0" kern="1200" dirty="0"/>
        </a:p>
      </dsp:txBody>
      <dsp:txXfrm>
        <a:off x="1735983" y="4466480"/>
        <a:ext cx="5342924" cy="1176264"/>
      </dsp:txXfrm>
    </dsp:sp>
    <dsp:sp modelId="{3F762806-3860-4B1D-91D1-B0398EAE4720}">
      <dsp:nvSpPr>
        <dsp:cNvPr id="0" name=""/>
        <dsp:cNvSpPr/>
      </dsp:nvSpPr>
      <dsp:spPr>
        <a:xfrm>
          <a:off x="5985409" y="956968"/>
          <a:ext cx="812145" cy="812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68142" y="956968"/>
        <a:ext cx="446679" cy="611139"/>
      </dsp:txXfrm>
    </dsp:sp>
    <dsp:sp modelId="{5DDF7FBB-76AC-4F85-A76C-A8FB06E97895}">
      <dsp:nvSpPr>
        <dsp:cNvPr id="0" name=""/>
        <dsp:cNvSpPr/>
      </dsp:nvSpPr>
      <dsp:spPr>
        <a:xfrm>
          <a:off x="6554704" y="2433597"/>
          <a:ext cx="812145" cy="812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37437" y="2433597"/>
        <a:ext cx="446679" cy="611139"/>
      </dsp:txXfrm>
    </dsp:sp>
    <dsp:sp modelId="{0EF1DDB6-C617-4639-B52E-9911B9319B15}">
      <dsp:nvSpPr>
        <dsp:cNvPr id="0" name=""/>
        <dsp:cNvSpPr/>
      </dsp:nvSpPr>
      <dsp:spPr>
        <a:xfrm>
          <a:off x="7115503" y="3910225"/>
          <a:ext cx="812145" cy="8121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98236" y="3910225"/>
        <a:ext cx="446679" cy="611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14F70-93E7-4079-B951-954D123E1E67}">
      <dsp:nvSpPr>
        <dsp:cNvPr id="0" name=""/>
        <dsp:cNvSpPr/>
      </dsp:nvSpPr>
      <dsp:spPr>
        <a:xfrm rot="5400000">
          <a:off x="3658061" y="-2501370"/>
          <a:ext cx="1877485" cy="6935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Зарегистрироваться через ИНН, скан паспорта и фото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Отправить чек покупателю (физлицу) — через сообщение, электронную почту, мессенджеры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Отправить  чек покупателю (</a:t>
          </a:r>
          <a:r>
            <a:rPr lang="ru-RU" sz="1400" b="0" i="0" kern="1200" dirty="0" err="1" smtClean="0"/>
            <a:t>юрюлицу</a:t>
          </a:r>
          <a:r>
            <a:rPr lang="ru-RU" sz="1400" b="0" i="0" kern="1200" dirty="0" smtClean="0"/>
            <a:t>)— через сообщение, электронную почту, мессенджеры, если указать его ИНН</a:t>
          </a:r>
          <a:endParaRPr lang="ru-RU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Аннулировать чек – указав причину (возврат средств, о сформирован ошибочно)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Можно вести учет доходов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Пересчет налога ведется автоматически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В конце месяца система автоматически рассчитает размер налога</a:t>
          </a:r>
          <a:r>
            <a:rPr lang="ru-RU" sz="1000" b="0" i="0" kern="1200" dirty="0" smtClean="0"/>
            <a:t> </a:t>
          </a:r>
          <a:endParaRPr lang="ru-RU" sz="1000" kern="1200" dirty="0"/>
        </a:p>
      </dsp:txBody>
      <dsp:txXfrm rot="-5400000">
        <a:off x="1128924" y="119418"/>
        <a:ext cx="6844110" cy="1694183"/>
      </dsp:txXfrm>
    </dsp:sp>
    <dsp:sp modelId="{5DA29DB8-732D-46A9-8B0A-737A75C219D6}">
      <dsp:nvSpPr>
        <dsp:cNvPr id="0" name=""/>
        <dsp:cNvSpPr/>
      </dsp:nvSpPr>
      <dsp:spPr>
        <a:xfrm>
          <a:off x="210" y="3842"/>
          <a:ext cx="1128713" cy="1925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«Мой налог»</a:t>
          </a:r>
          <a:endParaRPr lang="ru-RU" sz="1600" kern="1200" dirty="0"/>
        </a:p>
      </dsp:txBody>
      <dsp:txXfrm>
        <a:off x="55309" y="58941"/>
        <a:ext cx="1018515" cy="1815138"/>
      </dsp:txXfrm>
    </dsp:sp>
    <dsp:sp modelId="{027DBB3D-5373-4E0E-A4C5-D349529AEA74}">
      <dsp:nvSpPr>
        <dsp:cNvPr id="0" name=""/>
        <dsp:cNvSpPr/>
      </dsp:nvSpPr>
      <dsp:spPr>
        <a:xfrm rot="5400000">
          <a:off x="4142597" y="-691293"/>
          <a:ext cx="1089869" cy="6739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Зарегистрироваться через свою учетную запись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Отправить заявление на постановку на учет в качестве плательщика налога на профессиональный доход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/>
            <a:t>В конце месяца система автоматически рассчитает размер налога </a:t>
          </a:r>
          <a:endParaRPr lang="ru-RU" sz="1400" kern="1200" dirty="0"/>
        </a:p>
      </dsp:txBody>
      <dsp:txXfrm rot="-5400000">
        <a:off x="1317775" y="2186732"/>
        <a:ext cx="6686311" cy="983463"/>
      </dsp:txXfrm>
    </dsp:sp>
    <dsp:sp modelId="{0A13D90A-6046-49FF-AB43-2E6D75598D62}">
      <dsp:nvSpPr>
        <dsp:cNvPr id="0" name=""/>
        <dsp:cNvSpPr/>
      </dsp:nvSpPr>
      <dsp:spPr>
        <a:xfrm>
          <a:off x="210" y="1997295"/>
          <a:ext cx="1317564" cy="1362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Госуслуги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64528" y="2061613"/>
        <a:ext cx="1188928" cy="1233700"/>
      </dsp:txXfrm>
    </dsp:sp>
    <dsp:sp modelId="{78F623DB-E5FE-4A77-88E6-58AC209903DD}">
      <dsp:nvSpPr>
        <dsp:cNvPr id="0" name=""/>
        <dsp:cNvSpPr/>
      </dsp:nvSpPr>
      <dsp:spPr>
        <a:xfrm rot="5400000">
          <a:off x="4288373" y="881422"/>
          <a:ext cx="1089869" cy="64549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Зайти в приложение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Авторизоваться через </a:t>
          </a:r>
          <a:r>
            <a:rPr lang="ru-RU" sz="1400" kern="1200" dirty="0" err="1" smtClean="0"/>
            <a:t>Госуслуги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Предоставить согласие на обработку персональных данных и подтвердить, что вы ознакомились с правилами пользования приложением</a:t>
          </a:r>
          <a:endParaRPr lang="ru-RU" sz="1400" kern="1200" dirty="0"/>
        </a:p>
      </dsp:txBody>
      <dsp:txXfrm rot="-5400000">
        <a:off x="1605814" y="3617185"/>
        <a:ext cx="6401786" cy="983463"/>
      </dsp:txXfrm>
    </dsp:sp>
    <dsp:sp modelId="{C13EB036-E7DE-4944-85C2-91B587A4711A}">
      <dsp:nvSpPr>
        <dsp:cNvPr id="0" name=""/>
        <dsp:cNvSpPr/>
      </dsp:nvSpPr>
      <dsp:spPr>
        <a:xfrm>
          <a:off x="210" y="3427749"/>
          <a:ext cx="1605603" cy="1362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Личный кабинет налогоплательщика</a:t>
          </a:r>
          <a:endParaRPr lang="ru-RU" sz="1100" kern="1200" dirty="0"/>
        </a:p>
      </dsp:txBody>
      <dsp:txXfrm>
        <a:off x="66714" y="3494253"/>
        <a:ext cx="1472595" cy="1229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3C4B7-E8AB-4591-893E-1F90FCAA4DDF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73B0D-5771-420F-AD16-AE1853DA0617}">
      <dsp:nvSpPr>
        <dsp:cNvPr id="0" name=""/>
        <dsp:cNvSpPr/>
      </dsp:nvSpPr>
      <dsp:spPr>
        <a:xfrm>
          <a:off x="3616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СФОРМИРУЙТЕ ЧЕК ПО КАЖДОМУ ПОСТУПЛЕНИЮ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805" y="1394020"/>
        <a:ext cx="1426846" cy="1601396"/>
      </dsp:txXfrm>
    </dsp:sp>
    <dsp:sp modelId="{393289B5-24F1-4EC1-B522-D9533FE15C82}">
      <dsp:nvSpPr>
        <dsp:cNvPr id="0" name=""/>
        <dsp:cNvSpPr/>
      </dsp:nvSpPr>
      <dsp:spPr>
        <a:xfrm>
          <a:off x="1663902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УКАЖИТЕ ПЛАТЕЛЬЩИКА И СУММУ ДОХОДА</a:t>
          </a:r>
        </a:p>
      </dsp:txBody>
      <dsp:txXfrm>
        <a:off x="1741091" y="1394020"/>
        <a:ext cx="1426846" cy="1601396"/>
      </dsp:txXfrm>
    </dsp:sp>
    <dsp:sp modelId="{E1668A90-767A-4E00-AB8D-E23A045501CE}">
      <dsp:nvSpPr>
        <dsp:cNvPr id="0" name=""/>
        <dsp:cNvSpPr/>
      </dsp:nvSpPr>
      <dsp:spPr>
        <a:xfrm>
          <a:off x="3324187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ОТПРАВЬТЕ ЧЕК ПОКУПАТЛЮ И РАСПЕЧАТАЙТЕ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376" y="1394020"/>
        <a:ext cx="1426846" cy="1601396"/>
      </dsp:txXfrm>
    </dsp:sp>
    <dsp:sp modelId="{EB58314A-14A2-4584-9762-23382A1AAAF8}">
      <dsp:nvSpPr>
        <dsp:cNvPr id="0" name=""/>
        <dsp:cNvSpPr/>
      </dsp:nvSpPr>
      <dsp:spPr>
        <a:xfrm>
          <a:off x="4984473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ТЕЧЕНИИ МЕСЯЦА ПОЛУЧАЕТЕ ИНФОРМАЦИЮ О НАЧИСЛЕНИЯХ НАЛОГА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1662" y="1394020"/>
        <a:ext cx="1426846" cy="1601396"/>
      </dsp:txXfrm>
    </dsp:sp>
    <dsp:sp modelId="{E2616720-FD38-46D4-9F83-63217F030196}">
      <dsp:nvSpPr>
        <dsp:cNvPr id="0" name=""/>
        <dsp:cNvSpPr/>
      </dsp:nvSpPr>
      <dsp:spPr>
        <a:xfrm>
          <a:off x="6644759" y="1316831"/>
          <a:ext cx="158122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12-ГО ЧИСЛА СЛЕДУЮЩЕГО МЕСЯЦА МОЖНО УЗНАТЬ СУММУ НАЛОГА, А ДО 25 –ГО ЕЕ ОПЛАТИТЬ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1948" y="1394020"/>
        <a:ext cx="1426846" cy="160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C12FC-B7FB-4750-9820-B5790CFF7968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3C2AA-C551-4D37-AD2C-D5C055F04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4092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D66F-A353-4B3A-BF24-187E952089C1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7491A-BD5D-4B53-8D0B-569408E6D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717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4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1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6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BE2-503B-4D5D-8A11-19B7E85C8B42}" type="datetime1">
              <a:rPr lang="ru-RU" smtClean="0"/>
              <a:t>02.10.2020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5880-EB46-4DD6-8ABE-11D5FE1567FA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AAA9-3A1E-47BA-B037-2FCBF513496E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8C6C-A9DF-4972-ABAB-803D521194B8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E53D-E769-4AC0-A5E9-FCEEA83CB5E2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C67B-CE40-4C83-9865-3961C734EFAC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F355-FB69-4784-BB54-561A0CF073C5}" type="datetime1">
              <a:rPr lang="ru-RU" smtClean="0"/>
              <a:t>02.10.2020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DEE1-67DE-4D0F-9843-F441351E2D09}" type="datetime1">
              <a:rPr lang="ru-RU" smtClean="0"/>
              <a:t>02.10.2020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24B7-04EB-4CE2-91F0-8DAC1EC6C762}" type="datetime1">
              <a:rPr lang="ru-RU" smtClean="0"/>
              <a:t>02.10.2020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B61F-328C-464B-B254-4ED8874F45DC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9A39-B832-48CB-974B-68AB5347C0E1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FBD992-2C24-4F9B-B9AD-4DF0CDB0B4CC}" type="datetime1">
              <a:rPr lang="ru-RU" smtClean="0"/>
              <a:t>02.10.2020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Гальчева Д.Д.</a:t>
            </a: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922-0B64-4051-BA62-9ECB6C94F4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alog.garant.ru/fns/nk/62653c6d8c1fec0d9d9832f37feb36f8/#block_3464331" TargetMode="External"/><Relationship Id="rId2" Type="http://schemas.openxmlformats.org/officeDocument/2006/relationships/hyperlink" Target="http://nalog.garant.ru/fns/nk/62653c6d8c1fec0d9d9832f37feb36f8/#block_3464326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alog.garant.ru/fns/nk/40/#block_34613" TargetMode="External"/><Relationship Id="rId7" Type="http://schemas.openxmlformats.org/officeDocument/2006/relationships/hyperlink" Target="http://nalog.garant.ru/fns/nk/40/#block_34614" TargetMode="External"/><Relationship Id="rId2" Type="http://schemas.openxmlformats.org/officeDocument/2006/relationships/hyperlink" Target="http://nalog.garant.ru/fns/nk/40/#block_346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log.garant.ru/fns/nk/34/#block_146" TargetMode="External"/><Relationship Id="rId5" Type="http://schemas.openxmlformats.org/officeDocument/2006/relationships/hyperlink" Target="http://nalog.garant.ru/fns/nk/34/#block_374" TargetMode="External"/><Relationship Id="rId4" Type="http://schemas.openxmlformats.org/officeDocument/2006/relationships/hyperlink" Target="http://nalog.garant.ru/fns/nk/34/#block_247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alog.garant.ru/fns/nk/34/#block_174" TargetMode="External"/><Relationship Id="rId13" Type="http://schemas.openxmlformats.org/officeDocument/2006/relationships/hyperlink" Target="http://nalog.garant.ru/fns/nk/40/#block_34616" TargetMode="External"/><Relationship Id="rId3" Type="http://schemas.openxmlformats.org/officeDocument/2006/relationships/hyperlink" Target="http://nalog.garant.ru/fns/nk/34/#block_379" TargetMode="External"/><Relationship Id="rId7" Type="http://schemas.openxmlformats.org/officeDocument/2006/relationships/hyperlink" Target="http://nalog.garant.ru/fns/nk/34/#block_386" TargetMode="External"/><Relationship Id="rId12" Type="http://schemas.openxmlformats.org/officeDocument/2006/relationships/hyperlink" Target="http://base.consultant.ru/cons/cgi/online.cgi?req=doc;base=LAW;n=139737" TargetMode="External"/><Relationship Id="rId2" Type="http://schemas.openxmlformats.org/officeDocument/2006/relationships/hyperlink" Target="http://nalog.garant.ru/fns/nk/34/#block_2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log.garant.ru/fns/nk/34/#block_289" TargetMode="External"/><Relationship Id="rId11" Type="http://schemas.openxmlformats.org/officeDocument/2006/relationships/hyperlink" Target="http://nalog.garant.ru/fns/nk/40/#block_34624" TargetMode="External"/><Relationship Id="rId5" Type="http://schemas.openxmlformats.org/officeDocument/2006/relationships/hyperlink" Target="http://nalog.garant.ru/fns/nk/40/#block_34619" TargetMode="External"/><Relationship Id="rId10" Type="http://schemas.openxmlformats.org/officeDocument/2006/relationships/hyperlink" Target="http://pravo.gov.ru/proxy/ips/?docbody=&amp;nd=102301146&amp;intelsearch=%B9402-%D4%C7+%EE%F2+06.12.2011" TargetMode="External"/><Relationship Id="rId4" Type="http://schemas.openxmlformats.org/officeDocument/2006/relationships/hyperlink" Target="http://nalog.garant.ru/fns/nk/34/#block_163" TargetMode="External"/><Relationship Id="rId9" Type="http://schemas.openxmlformats.org/officeDocument/2006/relationships/hyperlink" Target="http://nalog.garant.ru/fns/nk/40/#block_34623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nalog.garant.ru/fns/nk/34/#block_119" TargetMode="External"/><Relationship Id="rId3" Type="http://schemas.openxmlformats.org/officeDocument/2006/relationships/hyperlink" Target="http://nalog.garant.ru/fns/nk/40/#block_34612" TargetMode="External"/><Relationship Id="rId7" Type="http://schemas.openxmlformats.org/officeDocument/2006/relationships/hyperlink" Target="http://pravo.gov.ru/proxy/ips/?docbody=&amp;nd=102121732&amp;intelsearch=%B9359+%EE%F2+06.05.2008" TargetMode="External"/><Relationship Id="rId2" Type="http://schemas.openxmlformats.org/officeDocument/2006/relationships/hyperlink" Target="http://nalog.garant.ru/fns/nk/40/#block_346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avo.gov.ru/proxy/ips/?docbody=&amp;nd=102081364&amp;intelsearch=%B954-%D4%C7+%EE%F2+22.05.2003" TargetMode="External"/><Relationship Id="rId11" Type="http://schemas.openxmlformats.org/officeDocument/2006/relationships/hyperlink" Target="http://nalog.garant.ru/fns/nk/34/#block_123" TargetMode="External"/><Relationship Id="rId5" Type="http://schemas.openxmlformats.org/officeDocument/2006/relationships/hyperlink" Target="http://nalog.garant.ru/fns/nk/39/#block_3463" TargetMode="External"/><Relationship Id="rId10" Type="http://schemas.openxmlformats.org/officeDocument/2006/relationships/hyperlink" Target="http://nalog.garant.ru/fns/nk/34/#block_122" TargetMode="External"/><Relationship Id="rId4" Type="http://schemas.openxmlformats.org/officeDocument/2006/relationships/hyperlink" Target="http://nalog.garant.ru/fns/nk/40/#block_34628" TargetMode="External"/><Relationship Id="rId9" Type="http://schemas.openxmlformats.org/officeDocument/2006/relationships/hyperlink" Target="http://nalog.garant.ru/fns/nk/34/#block_126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896" y="1783541"/>
            <a:ext cx="7725544" cy="279758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</a:rPr>
              <a:t>Семинар 1 </a:t>
            </a:r>
            <a:br>
              <a:rPr lang="ru-RU" sz="2800" dirty="0">
                <a:solidFill>
                  <a:schemeClr val="bg1"/>
                </a:solidFill>
                <a:effectLst/>
              </a:rPr>
            </a:br>
            <a:r>
              <a:rPr lang="ru-RU" sz="2800" dirty="0">
                <a:solidFill>
                  <a:schemeClr val="bg1"/>
                </a:solidFill>
                <a:effectLst/>
              </a:rPr>
              <a:t>«Изменения в регламентах по налогообложению и ведению учета, отчетности субъектов малого и среднего предпринимательства»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373216"/>
            <a:ext cx="4499992" cy="1368152"/>
          </a:xfrm>
        </p:spPr>
        <p:txBody>
          <a:bodyPr>
            <a:normAutofit lnSpcReduction="10000"/>
          </a:bodyPr>
          <a:lstStyle/>
          <a:p>
            <a:pPr algn="r"/>
            <a:endParaRPr lang="ru-RU" sz="2000" dirty="0" smtClean="0"/>
          </a:p>
          <a:p>
            <a:pPr algn="r"/>
            <a:r>
              <a:rPr lang="ru-RU" sz="2000" b="1" dirty="0" err="1" smtClean="0">
                <a:solidFill>
                  <a:schemeClr val="bg1"/>
                </a:solidFill>
              </a:rPr>
              <a:t>Спискер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</a:rPr>
              <a:t>канд.экон.наук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</a:rPr>
              <a:t>доцент, </a:t>
            </a:r>
            <a:r>
              <a:rPr lang="ru-RU" sz="2000" b="1" dirty="0" smtClean="0">
                <a:solidFill>
                  <a:schemeClr val="bg1"/>
                </a:solidFill>
              </a:rPr>
              <a:t>Гальчева Д.Д</a:t>
            </a:r>
            <a:r>
              <a:rPr lang="ru-RU" sz="2000" b="1" dirty="0" smtClean="0"/>
              <a:t>.</a:t>
            </a:r>
          </a:p>
          <a:p>
            <a:pPr algn="r"/>
            <a:r>
              <a:rPr lang="en-US" sz="2000" b="1" dirty="0" smtClean="0"/>
              <a:t>diamanta2011@yandex.ru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2"/>
            <a:ext cx="2160240" cy="177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Варианты налогообложения после отмены ЕНВД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перейти на другой режим налогообложения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53577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03244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987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600" dirty="0"/>
              <a:t>Как перейти с ЕНВД на УСН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4613439"/>
              </p:ext>
            </p:extLst>
          </p:nvPr>
        </p:nvGraphicFramePr>
        <p:xfrm>
          <a:off x="4499993" y="1340768"/>
          <a:ext cx="4186808" cy="50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9381131"/>
              </p:ext>
            </p:extLst>
          </p:nvPr>
        </p:nvGraphicFramePr>
        <p:xfrm>
          <a:off x="457200" y="1920875"/>
          <a:ext cx="3826768" cy="402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режим УСН выбрать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2978666"/>
              </p:ext>
            </p:extLst>
          </p:nvPr>
        </p:nvGraphicFramePr>
        <p:xfrm>
          <a:off x="457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УСН-15%, строго ограничен перечень расходов, минимальный налог (1% от доходов)</a:t>
            </a:r>
          </a:p>
          <a:p>
            <a:r>
              <a:rPr lang="ru-RU" dirty="0" smtClean="0"/>
              <a:t>УСН-6%, </a:t>
            </a:r>
            <a:r>
              <a:rPr lang="ru-RU" dirty="0"/>
              <a:t> имеющие наемных работников, </a:t>
            </a:r>
            <a:r>
              <a:rPr lang="ru-RU" dirty="0" smtClean="0"/>
              <a:t>могут </a:t>
            </a:r>
            <a:r>
              <a:rPr lang="ru-RU" dirty="0"/>
              <a:t>уменьшить налог до 50% за счет </a:t>
            </a:r>
            <a:r>
              <a:rPr lang="ru-RU" dirty="0" smtClean="0"/>
              <a:t>расходов</a:t>
            </a:r>
            <a:r>
              <a:rPr lang="ru-RU" dirty="0"/>
              <a:t> по уплате страховых взносов в ПФР, ФОМС, </a:t>
            </a:r>
            <a:r>
              <a:rPr lang="ru-RU" sz="1700" dirty="0" smtClean="0"/>
              <a:t>ФСС(включая </a:t>
            </a:r>
            <a:r>
              <a:rPr lang="ru-RU" sz="1700" dirty="0"/>
              <a:t>взносы на «несчастное» страхование</a:t>
            </a:r>
            <a:r>
              <a:rPr lang="ru-RU" sz="1700" dirty="0" smtClean="0"/>
              <a:t>; на </a:t>
            </a:r>
            <a:r>
              <a:rPr lang="ru-RU" sz="1700" dirty="0"/>
              <a:t>оплату больничных работников</a:t>
            </a:r>
            <a:r>
              <a:rPr lang="ru-RU" sz="1700" dirty="0" smtClean="0"/>
              <a:t>; в </a:t>
            </a:r>
            <a:r>
              <a:rPr lang="ru-RU" sz="1700" dirty="0"/>
              <a:t>виде платежей (взносов) по договорам добровольного личного страхования работников на случай их временной нетрудоспособности (за исключением несчастных случаев на производстве и профессиональных </a:t>
            </a:r>
            <a:r>
              <a:rPr lang="ru-RU" sz="1700" dirty="0" smtClean="0"/>
              <a:t>заболеваний</a:t>
            </a:r>
            <a:r>
              <a:rPr lang="ru-RU" dirty="0" smtClean="0"/>
              <a:t>)или сами на себя на всю сумму уплаченных  страховых взносов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080353" cy="26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 перейти на патент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94214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Для получения патента индивидуальный предприниматель должен подать в налоговый орган заявление на получение </a:t>
            </a:r>
            <a:r>
              <a:rPr lang="ru-RU" dirty="0" smtClean="0"/>
              <a:t>патента лично, или через представителя. </a:t>
            </a:r>
          </a:p>
          <a:p>
            <a:r>
              <a:rPr lang="ru-RU" dirty="0" smtClean="0"/>
              <a:t>форма </a:t>
            </a:r>
            <a:r>
              <a:rPr lang="ru-RU" dirty="0"/>
              <a:t>«Заявление на получения патента» (форма КНД 1150010) доведена письмом ФНС России от 18.02.2020 № СД-4-3/2815</a:t>
            </a:r>
            <a:r>
              <a:rPr lang="ru-RU" dirty="0" smtClean="0"/>
              <a:t>@ </a:t>
            </a:r>
            <a:r>
              <a:rPr lang="ru-RU" b="1" dirty="0" smtClean="0"/>
              <a:t>ИЛИ</a:t>
            </a:r>
          </a:p>
          <a:p>
            <a:r>
              <a:rPr lang="ru-RU" dirty="0"/>
              <a:t>заявление на получение </a:t>
            </a:r>
            <a:r>
              <a:rPr lang="ru-RU" dirty="0" smtClean="0"/>
              <a:t>патента по </a:t>
            </a:r>
            <a:r>
              <a:rPr lang="ru-RU" dirty="0"/>
              <a:t>форме, утвержденной приказом ФНС России от 11.07.2017 № ММВ-7-3/544@.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/>
              <a:t>Ограничения</a:t>
            </a:r>
            <a:r>
              <a:rPr lang="ru-RU" dirty="0"/>
              <a:t> – доход не более 60 </a:t>
            </a:r>
            <a:r>
              <a:rPr lang="ru-RU" dirty="0" err="1"/>
              <a:t>млн.руб</a:t>
            </a:r>
            <a:r>
              <a:rPr lang="ru-RU" dirty="0"/>
              <a:t>. в год и количество сотрудников не более 15 человек (для ИП) .  Сумма фиксированных взносов и страховых взносов за работников никак не влияет на размер патента( не уменьшает его)</a:t>
            </a:r>
          </a:p>
          <a:p>
            <a:r>
              <a:rPr lang="ru-RU" b="1" dirty="0"/>
              <a:t>Преференции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– Если никогда не применяли патент или УСН, можно получить налоговые каникулы</a:t>
            </a:r>
          </a:p>
          <a:p>
            <a:pPr marL="0" indent="0">
              <a:buNone/>
            </a:pPr>
            <a:r>
              <a:rPr lang="ru-RU" dirty="0"/>
              <a:t>- Налоговой декларации нет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8616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Срок подачи </a:t>
            </a:r>
            <a:r>
              <a:rPr lang="ru-RU" b="1" dirty="0"/>
              <a:t>не позднее чем за 10 дней</a:t>
            </a:r>
            <a:r>
              <a:rPr lang="ru-RU" dirty="0"/>
              <a:t> до начала применения патентной системы </a:t>
            </a:r>
            <a:r>
              <a:rPr lang="ru-RU" dirty="0" smtClean="0"/>
              <a:t>налогообложения (то есть не позднее 20 декабря 2020, если хотите с 01.01.2021)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8676921"/>
              </p:ext>
            </p:extLst>
          </p:nvPr>
        </p:nvGraphicFramePr>
        <p:xfrm>
          <a:off x="4932040" y="2780928"/>
          <a:ext cx="3672409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Виды деятельности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Патентная </a:t>
            </a:r>
            <a:r>
              <a:rPr lang="ru-RU" dirty="0"/>
              <a:t>система налогообложения </a:t>
            </a:r>
            <a:r>
              <a:rPr lang="ru-RU" dirty="0" smtClean="0"/>
              <a:t>применяется в </a:t>
            </a:r>
            <a:r>
              <a:rPr lang="ru-RU" dirty="0"/>
              <a:t>отношении следующих видов предпринимательской деятельности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ремонт </a:t>
            </a:r>
            <a:r>
              <a:rPr lang="ru-RU" dirty="0"/>
              <a:t>мебели, парикмахерские, косметические услуги, прачечные, репетиторство, оказание а/т услуг, ремонт, </a:t>
            </a:r>
            <a:r>
              <a:rPr lang="ru-RU" dirty="0" err="1"/>
              <a:t>автоуслуги</a:t>
            </a:r>
            <a:r>
              <a:rPr lang="ru-RU" dirty="0"/>
              <a:t> по перевозке </a:t>
            </a:r>
            <a:r>
              <a:rPr lang="ru-RU" dirty="0" smtClean="0"/>
              <a:t>пассажиров</a:t>
            </a:r>
          </a:p>
          <a:p>
            <a:r>
              <a:rPr lang="ru-RU" dirty="0" smtClean="0"/>
              <a:t>Полный перечень устанавливают субъекты РФ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Патентная система налогообложения не применяется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 </a:t>
            </a:r>
            <a:r>
              <a:rPr lang="ru-RU" dirty="0"/>
              <a:t>отношении видов предпринимательской деятельности, осуществляемых в рамках договора простого товарищества (договора о совместной деятельности) или договора доверительного управления имуществом (</a:t>
            </a:r>
            <a:r>
              <a:rPr lang="ru-RU" dirty="0">
                <a:hlinkClick r:id="rId2"/>
              </a:rPr>
              <a:t>п.6 ст.346.43 НК РФ</a:t>
            </a:r>
            <a:r>
              <a:rPr lang="ru-RU" dirty="0"/>
              <a:t>);</a:t>
            </a:r>
          </a:p>
          <a:p>
            <a:r>
              <a:rPr lang="ru-RU" dirty="0"/>
              <a:t>реализации товаров, не относящейся к розничной торговле (реализация подакцизных товаров, товаров, подлежащих обязательной маркировке средствами идентификации, в том числе контрольными (идентификационными) знаками) (</a:t>
            </a:r>
            <a:r>
              <a:rPr lang="ru-RU" dirty="0">
                <a:hlinkClick r:id="rId3"/>
              </a:rPr>
              <a:t>пп.1 п. 3 ст.346.43 НК РФ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+mn-lt"/>
                <a:ea typeface="+mn-ea"/>
                <a:cs typeface="+mn-cs"/>
              </a:rPr>
              <a:t>Алгоритм расчёта и сроки уплаты налога по патенту</a:t>
            </a:r>
            <a:br>
              <a:rPr lang="ru-RU" sz="3100" b="1" dirty="0">
                <a:latin typeface="+mn-lt"/>
                <a:ea typeface="+mn-ea"/>
                <a:cs typeface="+mn-cs"/>
              </a:rPr>
            </a:br>
            <a:r>
              <a:rPr lang="ru-RU" sz="2000" b="1" dirty="0"/>
              <a:t>Размер налога </a:t>
            </a:r>
            <a:r>
              <a:rPr lang="ru-RU" sz="2000" dirty="0"/>
              <a:t>= (налоговая база </a:t>
            </a:r>
            <a:r>
              <a:rPr lang="ru-RU" sz="2000" b="1" dirty="0"/>
              <a:t>/ </a:t>
            </a:r>
            <a:r>
              <a:rPr lang="ru-RU" sz="2000" dirty="0"/>
              <a:t>365 (366) дней </a:t>
            </a:r>
            <a:r>
              <a:rPr lang="ru-RU" sz="2000" b="1" dirty="0"/>
              <a:t>Х</a:t>
            </a:r>
            <a:r>
              <a:rPr lang="ru-RU" sz="2000" dirty="0"/>
              <a:t> количество дней срока, на который выдан патент) </a:t>
            </a:r>
            <a:r>
              <a:rPr lang="ru-RU" sz="2000" b="1" dirty="0"/>
              <a:t>Х</a:t>
            </a:r>
            <a:r>
              <a:rPr lang="ru-RU" sz="2000" dirty="0"/>
              <a:t> 6%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3754760" cy="659352"/>
          </a:xfrm>
        </p:spPr>
        <p:txBody>
          <a:bodyPr/>
          <a:lstStyle/>
          <a:p>
            <a:pPr algn="ctr"/>
            <a:r>
              <a:rPr lang="ru-RU" dirty="0"/>
              <a:t>Срок действия патента меньше 6 месяцев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2060848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Срок действия патента от 6 до 12месяцев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57200" y="2924944"/>
            <a:ext cx="3826768" cy="3435376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b="1" dirty="0" smtClean="0"/>
              <a:t>Оплата</a:t>
            </a:r>
            <a:r>
              <a:rPr lang="ru-RU" dirty="0" smtClean="0"/>
              <a:t> в </a:t>
            </a:r>
            <a:r>
              <a:rPr lang="ru-RU" dirty="0"/>
              <a:t>размере полной суммы налога в срок не позднее срока окончания действия патента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88024" y="2852936"/>
            <a:ext cx="3898776" cy="3507384"/>
          </a:xfrm>
        </p:spPr>
        <p:txBody>
          <a:bodyPr/>
          <a:lstStyle/>
          <a:p>
            <a:r>
              <a:rPr lang="ru-RU" b="1" dirty="0"/>
              <a:t>Оплата </a:t>
            </a:r>
            <a:r>
              <a:rPr lang="ru-RU" dirty="0" smtClean="0"/>
              <a:t>в </a:t>
            </a:r>
            <a:r>
              <a:rPr lang="ru-RU" dirty="0"/>
              <a:t>размере 1/3 суммы налога в срок не позднее девяноста календарных дней после начала действия патента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в размере 2/3 суммы налога в срок не позднее срока окончания действия патента.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740" y="143054"/>
            <a:ext cx="5557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Алгоритм </a:t>
            </a:r>
            <a:r>
              <a:rPr lang="ru-RU" sz="2800" i="1" dirty="0" smtClean="0"/>
              <a:t>применения патента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66394373"/>
              </p:ext>
            </p:extLst>
          </p:nvPr>
        </p:nvGraphicFramePr>
        <p:xfrm>
          <a:off x="539552" y="773996"/>
          <a:ext cx="8496944" cy="567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«Самозанятые» - НПД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режим – налог на профессиональную деятельность (НПД)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≤ 2,4 млн. руб.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реализации услуг и товаров, которые произвели сами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–4 % или 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видов деятельности ограничен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Ставропольском крае с 01.07.2020 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— не позднее 25 числа следующего месяца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27.11.2018 N 422-ФЗ "О проведении эксперимента по установлению специального налогового режима "Налог на профессиональный доход" в городе федерального значения Москве, в Московской и Калужской областях, а также в Республике Татарстан (Татарстан)"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кодекс РФ. Налог на профессиональный доход отнесен к специальным налоговым режимам (в порядке эксперимента) 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b="1" u="sng" dirty="0" smtClean="0"/>
              <a:t>Цель</a:t>
            </a:r>
            <a:r>
              <a:rPr lang="ru-RU" b="1" dirty="0" smtClean="0"/>
              <a:t> </a:t>
            </a:r>
            <a:r>
              <a:rPr lang="ru-RU" dirty="0" smtClean="0"/>
              <a:t>обсудить </a:t>
            </a:r>
            <a:r>
              <a:rPr lang="ru-RU" dirty="0"/>
              <a:t>основные планируемые  изменения в законодательстве РФ, которые прямо или косвенно затронут работу субъектов малого и среднего предпринимательства.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Рассматриваемые вопросы:</a:t>
            </a:r>
          </a:p>
          <a:p>
            <a:pPr marL="0" indent="0">
              <a:buNone/>
            </a:pPr>
            <a:r>
              <a:rPr lang="ru-RU" dirty="0" smtClean="0"/>
              <a:t>1)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Изменения </a:t>
            </a:r>
            <a:r>
              <a:rPr lang="ru-RU" b="1" dirty="0"/>
              <a:t>в нормативном регулировании, по вопросам применения специальных режимов учета и налогообложения в 2020-2021гг.:</a:t>
            </a:r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. Переход с ЕНВД на другие режимы налогообложения: что выбрать?</a:t>
            </a:r>
          </a:p>
          <a:p>
            <a:pPr lvl="0"/>
            <a:r>
              <a:rPr lang="ru-RU" dirty="0"/>
              <a:t>рассмотрение оптимального варианта перехода на другие системы налогообложения;</a:t>
            </a:r>
          </a:p>
          <a:p>
            <a:pPr lvl="0"/>
            <a:r>
              <a:rPr lang="ru-RU" dirty="0"/>
              <a:t>практические рекомендации при переходе с ЕНВД на УСН, патентная система ОСНО;</a:t>
            </a:r>
          </a:p>
          <a:p>
            <a:pPr marL="0" indent="411480" algn="just">
              <a:buNone/>
            </a:pPr>
            <a:endParaRPr lang="ru-RU" sz="31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Порядок перехода на НПД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1031773"/>
              </p:ext>
            </p:extLst>
          </p:nvPr>
        </p:nvGraphicFramePr>
        <p:xfrm>
          <a:off x="683568" y="1484784"/>
          <a:ext cx="8064896" cy="479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КАК РАССЧИТАТЬ СУММУ НАЛОГА К УПЛАТЕ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632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943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5965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Полное сравнение налоговых режимов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54350"/>
              </p:ext>
            </p:extLst>
          </p:nvPr>
        </p:nvGraphicFramePr>
        <p:xfrm>
          <a:off x="251520" y="1196751"/>
          <a:ext cx="8259029" cy="536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401"/>
                <a:gridCol w="2121069"/>
                <a:gridCol w="1896977"/>
                <a:gridCol w="1586481"/>
                <a:gridCol w="1557101"/>
              </a:tblGrid>
              <a:tr h="67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Параметры сравнения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ОРН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УСН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НПД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</a:tr>
              <a:tr h="33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Налоги к уплате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baseline="0" dirty="0">
                          <a:effectLst/>
                        </a:rPr>
                        <a:t>Налог на прибыль организаций</a:t>
                      </a:r>
                      <a:endParaRPr lang="ru-RU" sz="7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baseline="0" dirty="0">
                          <a:effectLst/>
                        </a:rPr>
                        <a:t>Налог на имущество организаций</a:t>
                      </a:r>
                      <a:endParaRPr lang="ru-RU" sz="70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baseline="0" dirty="0">
                          <a:effectLst/>
                        </a:rPr>
                        <a:t>Налог на добавленную стоимость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baseline="0" dirty="0">
                          <a:effectLst/>
                        </a:rPr>
                        <a:t>Единый налог, уплачиваемый в связи с применением УСН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baseline="0" dirty="0">
                          <a:effectLst/>
                        </a:rPr>
                        <a:t>Налог</a:t>
                      </a:r>
                      <a:r>
                        <a:rPr lang="ru-RU" sz="700" baseline="0" dirty="0">
                          <a:effectLst/>
                        </a:rPr>
                        <a:t> на профессиональный доход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</a:tr>
              <a:tr h="441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Условия применения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Регистрация ЮЛ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Регистрация ЮЛ + подача уведомления (</a:t>
                      </a:r>
                      <a:r>
                        <a:rPr lang="ru-RU" sz="700" u="none" strike="noStrike" baseline="0" dirty="0">
                          <a:effectLst/>
                        </a:rPr>
                        <a:t>ст.346.13 НК РФ</a:t>
                      </a:r>
                      <a:r>
                        <a:rPr lang="ru-RU" sz="700" baseline="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Форма уведомления (Приложение № 1 к </a:t>
                      </a:r>
                      <a:r>
                        <a:rPr lang="ru-RU" sz="700" u="none" strike="noStrike" baseline="0" dirty="0">
                          <a:effectLst/>
                        </a:rPr>
                        <a:t>приказу ФНС России от 02.11.2012 № ММВ-7-3/829</a:t>
                      </a:r>
                      <a:r>
                        <a:rPr lang="ru-RU" sz="700" baseline="0" dirty="0">
                          <a:effectLst/>
                        </a:rPr>
                        <a:t>)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Регистрация с помощью приложения «Мой налог», ЛК налогоплательщика или  портал Госуслуги.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</a:tr>
              <a:tr h="2647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Ограничения применения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Ограничений нет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Не вправе применять УСН: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организации, имеющие филиалы и (или) представительства;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банки;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страховщики;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негосударственные пенсионные фонды;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инвестиционные фонды;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профессиональные участники рынка ценных бумаг;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ломбарды;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организации, занимающиеся игорным бизнесом;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организации, являющиеся участниками соглашений о разделе продукции;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А также организации, у которых:</a:t>
                      </a:r>
                      <a:br>
                        <a:rPr lang="ru-RU" sz="700" baseline="0">
                          <a:effectLst/>
                        </a:rPr>
                      </a:br>
                      <a:r>
                        <a:rPr lang="ru-RU" sz="700" baseline="0">
                          <a:effectLst/>
                        </a:rPr>
                        <a:t>- численность наемных работников &gt; 100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(</a:t>
                      </a:r>
                      <a:r>
                        <a:rPr lang="ru-RU" sz="700" u="none" strike="noStrike" baseline="0">
                          <a:effectLst/>
                          <a:hlinkClick r:id="rId2"/>
                        </a:rPr>
                        <a:t>п.п.15 п.3 ст.346.12 НК РФ</a:t>
                      </a:r>
                      <a:r>
                        <a:rPr lang="ru-RU" sz="700" baseline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- доход за год &gt; 60 млн.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(</a:t>
                      </a:r>
                      <a:r>
                        <a:rPr lang="ru-RU" sz="700" u="none" strike="noStrike" baseline="0">
                          <a:effectLst/>
                          <a:hlinkClick r:id="rId3"/>
                        </a:rPr>
                        <a:t>п.4 ст.346.13 НК РФ</a:t>
                      </a:r>
                      <a:r>
                        <a:rPr lang="ru-RU" sz="700" baseline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- стоимость основных средств &gt; 100 млн.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(</a:t>
                      </a:r>
                      <a:r>
                        <a:rPr lang="ru-RU" sz="700" u="none" strike="noStrike" baseline="0">
                          <a:effectLst/>
                          <a:hlinkClick r:id="rId2"/>
                        </a:rPr>
                        <a:t>п.п.16 п.3 ст.346.12 НК РФ</a:t>
                      </a:r>
                      <a:r>
                        <a:rPr lang="ru-RU" sz="700" baseline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- доля участия других организаций &gt; 25%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(</a:t>
                      </a:r>
                      <a:r>
                        <a:rPr lang="ru-RU" sz="700" u="none" strike="noStrike" baseline="0">
                          <a:effectLst/>
                          <a:hlinkClick r:id="rId2"/>
                        </a:rPr>
                        <a:t>п.п.14 п.3 ст.346.12 НК РФ</a:t>
                      </a:r>
                      <a:r>
                        <a:rPr lang="ru-RU" sz="700" baseline="0">
                          <a:effectLst/>
                        </a:rPr>
                        <a:t>)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Применяется в отношении определенных видов деятельности, которые самостоятельно произвели и реализовали эти товары и услуги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Нет работников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Доход не более 2,4 млн. руб.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</a:tr>
              <a:tr h="33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Виды деятельности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Без ограничений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Без ограничений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>
                          <a:effectLst/>
                        </a:rPr>
                        <a:t>Закрытый  и сильно ограниченный перечень видов деятельности</a:t>
                      </a:r>
                      <a:endParaRPr lang="ru-RU" sz="7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</a:tr>
              <a:tr h="121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Объект налогообложения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По налогу на прибыль организаций: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Прибыль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(</a:t>
                      </a:r>
                      <a:r>
                        <a:rPr lang="ru-RU" sz="700" u="none" strike="noStrike" baseline="0" dirty="0">
                          <a:effectLst/>
                          <a:hlinkClick r:id="rId4"/>
                        </a:rPr>
                        <a:t>ст.247 НК РФ</a:t>
                      </a:r>
                      <a:r>
                        <a:rPr lang="ru-RU" sz="700" baseline="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По налогу на имущество организаций: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Движимое и недвижимое имущество организации (основные средства)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(</a:t>
                      </a:r>
                      <a:r>
                        <a:rPr lang="ru-RU" sz="700" u="none" strike="noStrike" baseline="0" dirty="0">
                          <a:effectLst/>
                          <a:hlinkClick r:id="rId5"/>
                        </a:rPr>
                        <a:t>п.1 ст.374 НК РФ</a:t>
                      </a:r>
                      <a:r>
                        <a:rPr lang="ru-RU" sz="700" baseline="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 По НДС: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реализация товаров (работ, услуг)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(</a:t>
                      </a:r>
                      <a:r>
                        <a:rPr lang="ru-RU" sz="700" u="none" strike="noStrike" baseline="0" dirty="0">
                          <a:effectLst/>
                          <a:hlinkClick r:id="rId6"/>
                        </a:rPr>
                        <a:t>ст.146 НК РФ</a:t>
                      </a:r>
                      <a:r>
                        <a:rPr lang="ru-RU" sz="700" baseline="0" dirty="0">
                          <a:effectLst/>
                        </a:rPr>
                        <a:t>)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(</a:t>
                      </a:r>
                      <a:r>
                        <a:rPr lang="ru-RU" sz="700" u="none" strike="noStrike" baseline="0" dirty="0">
                          <a:effectLst/>
                          <a:hlinkClick r:id="rId7"/>
                        </a:rPr>
                        <a:t>п.1 ст.346.14 НК РФ</a:t>
                      </a:r>
                      <a:r>
                        <a:rPr lang="ru-RU" sz="700" baseline="0" dirty="0">
                          <a:effectLst/>
                        </a:rPr>
                        <a:t>)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Доходы, уменьшенные на величину расходов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(</a:t>
                      </a:r>
                      <a:r>
                        <a:rPr lang="ru-RU" sz="700" u="none" strike="noStrike" baseline="0" dirty="0">
                          <a:effectLst/>
                          <a:hlinkClick r:id="rId7"/>
                        </a:rPr>
                        <a:t>п.1 ст.346.14 НК РФ</a:t>
                      </a:r>
                      <a:r>
                        <a:rPr lang="ru-RU" sz="700" baseline="0" dirty="0">
                          <a:effectLst/>
                        </a:rPr>
                        <a:t>)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Потенциальный  доход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aseline="0" dirty="0">
                          <a:effectLst/>
                        </a:rPr>
                        <a:t> </a:t>
                      </a:r>
                      <a:endParaRPr lang="ru-RU" sz="7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81" marR="45681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1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82766"/>
              </p:ext>
            </p:extLst>
          </p:nvPr>
        </p:nvGraphicFramePr>
        <p:xfrm>
          <a:off x="251520" y="764704"/>
          <a:ext cx="8208912" cy="3476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3272619"/>
                <a:gridCol w="1573259"/>
                <a:gridCol w="1058778"/>
                <a:gridCol w="864096"/>
              </a:tblGrid>
              <a:tr h="670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Налоговый период</a:t>
                      </a:r>
                      <a:endParaRPr lang="ru-RU" sz="6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По налогу на прибыль организаций: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календарный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(</a:t>
                      </a:r>
                      <a:r>
                        <a:rPr lang="ru-RU" sz="600" u="none" strike="noStrike" baseline="0">
                          <a:effectLst/>
                          <a:hlinkClick r:id="rId2"/>
                        </a:rPr>
                        <a:t>п.1 ст.285 НК РФ</a:t>
                      </a:r>
                      <a:r>
                        <a:rPr lang="ru-RU" sz="600" baseline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По налогу на имущество организаций: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календарный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(</a:t>
                      </a:r>
                      <a:r>
                        <a:rPr lang="ru-RU" sz="600" u="none" strike="noStrike" baseline="0">
                          <a:effectLst/>
                          <a:hlinkClick r:id="rId3"/>
                        </a:rPr>
                        <a:t>п.1 ст.379 НК РФ</a:t>
                      </a:r>
                      <a:r>
                        <a:rPr lang="ru-RU" sz="600" baseline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По НДС: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Квартал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(</a:t>
                      </a:r>
                      <a:r>
                        <a:rPr lang="ru-RU" sz="600" u="none" strike="noStrike" baseline="0">
                          <a:effectLst/>
                          <a:hlinkClick r:id="rId4"/>
                        </a:rPr>
                        <a:t>ст.163 НК РФ</a:t>
                      </a:r>
                      <a:r>
                        <a:rPr lang="ru-RU" sz="600" baseline="0">
                          <a:effectLst/>
                        </a:rPr>
                        <a:t>)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Календарный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(</a:t>
                      </a:r>
                      <a:r>
                        <a:rPr lang="ru-RU" sz="600" u="none" strike="noStrike" baseline="0">
                          <a:effectLst/>
                          <a:hlinkClick r:id="rId5"/>
                        </a:rPr>
                        <a:t>п.1 ст.346.19 НК РФ</a:t>
                      </a:r>
                      <a:r>
                        <a:rPr lang="ru-RU" sz="600" baseline="0">
                          <a:effectLst/>
                        </a:rPr>
                        <a:t>)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нет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</a:tr>
              <a:tr h="670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Представление налоговой декларации по итогам налогового периода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По налогу на прибыль организаций: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Представляется по итогам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(</a:t>
                      </a:r>
                      <a:r>
                        <a:rPr lang="ru-RU" sz="600" u="none" strike="noStrike" baseline="0" dirty="0">
                          <a:effectLst/>
                          <a:hlinkClick r:id="rId6"/>
                        </a:rPr>
                        <a:t>п.3 ст.289 НК РФ</a:t>
                      </a:r>
                      <a:r>
                        <a:rPr lang="ru-RU" sz="600" baseline="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 </a:t>
                      </a:r>
                      <a:r>
                        <a:rPr lang="ru-RU" sz="600" baseline="0" dirty="0" smtClean="0">
                          <a:effectLst/>
                        </a:rPr>
                        <a:t>По </a:t>
                      </a:r>
                      <a:r>
                        <a:rPr lang="ru-RU" sz="600" baseline="0" dirty="0">
                          <a:effectLst/>
                        </a:rPr>
                        <a:t>налогу на имущество организаций: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Представляется по итогам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(</a:t>
                      </a:r>
                      <a:r>
                        <a:rPr lang="ru-RU" sz="600" u="none" strike="noStrike" baseline="0" dirty="0">
                          <a:effectLst/>
                          <a:hlinkClick r:id="rId7"/>
                        </a:rPr>
                        <a:t>п.1 ст.386 НК РФ</a:t>
                      </a:r>
                      <a:r>
                        <a:rPr lang="ru-RU" sz="600" baseline="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 </a:t>
                      </a:r>
                      <a:r>
                        <a:rPr lang="ru-RU" sz="600" baseline="0" dirty="0" smtClean="0">
                          <a:effectLst/>
                        </a:rPr>
                        <a:t>По </a:t>
                      </a:r>
                      <a:r>
                        <a:rPr lang="ru-RU" sz="600" baseline="0" dirty="0">
                          <a:effectLst/>
                        </a:rPr>
                        <a:t>НДС: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Представляется по итогам квартала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(</a:t>
                      </a:r>
                      <a:r>
                        <a:rPr lang="ru-RU" sz="600" u="none" strike="noStrike" baseline="0" dirty="0">
                          <a:effectLst/>
                          <a:hlinkClick r:id="rId8"/>
                        </a:rPr>
                        <a:t>п.5 ст.174 НК РФ</a:t>
                      </a:r>
                      <a:r>
                        <a:rPr lang="ru-RU" sz="600" baseline="0" dirty="0">
                          <a:effectLst/>
                        </a:rPr>
                        <a:t>)</a:t>
                      </a:r>
                      <a:endParaRPr lang="ru-RU" sz="6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Представляется по итогам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(</a:t>
                      </a:r>
                      <a:r>
                        <a:rPr lang="ru-RU" sz="600" u="none" strike="noStrike" baseline="0">
                          <a:effectLst/>
                          <a:hlinkClick r:id="rId9"/>
                        </a:rPr>
                        <a:t>п.п.1 п.1 ст.346.23 НК РФ</a:t>
                      </a:r>
                      <a:r>
                        <a:rPr lang="ru-RU" sz="600" baseline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</a:tr>
              <a:tr h="42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Ведение бухгалтерского учета и представление бухгалтерской отчетности в налоговый орган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Ведется и представляется 1 раз в год,в соответствии с </a:t>
                      </a:r>
                      <a:r>
                        <a:rPr lang="ru-RU" sz="600" u="none" strike="noStrike" baseline="0">
                          <a:effectLst/>
                          <a:hlinkClick r:id="rId10"/>
                        </a:rPr>
                        <a:t>№ 402-ФЗ от 06.12.2011</a:t>
                      </a:r>
                      <a:endParaRPr lang="ru-RU" sz="600" baseline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Ведется и представляется 1 раз в год,в соответствии с </a:t>
                      </a:r>
                      <a:r>
                        <a:rPr lang="ru-RU" sz="600" u="none" strike="noStrike" baseline="0">
                          <a:effectLst/>
                          <a:hlinkClick r:id="rId10"/>
                        </a:rPr>
                        <a:t>№ 402-ФЗ от 06.12.2011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нет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</a:tr>
              <a:tr h="30482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Налоговый учет</a:t>
                      </a:r>
                      <a:endParaRPr lang="ru-RU" sz="6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Ведется на основе регистров налогового и бухгалтерского учета</a:t>
                      </a:r>
                      <a:endParaRPr lang="ru-RU" sz="6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Ведется книга учета доходов и расходов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(</a:t>
                      </a:r>
                      <a:r>
                        <a:rPr lang="ru-RU" sz="600" u="none" strike="noStrike" baseline="0">
                          <a:effectLst/>
                          <a:hlinkClick r:id="rId11"/>
                        </a:rPr>
                        <a:t>ст.346.24 НК РФ</a:t>
                      </a:r>
                      <a:r>
                        <a:rPr lang="ru-RU" sz="600" baseline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Форма и порядок заполнения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(приложение № 3,4 к </a:t>
                      </a:r>
                      <a:r>
                        <a:rPr lang="ru-RU" sz="600" u="none" strike="noStrike" baseline="0">
                          <a:effectLst/>
                          <a:hlinkClick r:id="rId12"/>
                        </a:rPr>
                        <a:t>приказу Минфина от 22.10.2012 № 135н</a:t>
                      </a:r>
                      <a:r>
                        <a:rPr lang="ru-RU" sz="600" baseline="0">
                          <a:effectLst/>
                        </a:rPr>
                        <a:t>)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нет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</a:tr>
              <a:tr h="24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>
                          <a:effectLst/>
                        </a:rPr>
                        <a:t> </a:t>
                      </a:r>
                      <a:endParaRPr lang="ru-RU" sz="60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! Установлен закрытый перечень учитываемых расходов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aseline="0" dirty="0">
                          <a:effectLst/>
                        </a:rPr>
                        <a:t>(</a:t>
                      </a:r>
                      <a:r>
                        <a:rPr lang="ru-RU" sz="600" u="none" strike="noStrike" baseline="0" dirty="0">
                          <a:effectLst/>
                          <a:hlinkClick r:id="rId13"/>
                        </a:rPr>
                        <a:t>п.1 ст.346.16 НК РФ</a:t>
                      </a:r>
                      <a:r>
                        <a:rPr lang="ru-RU" sz="600" baseline="0" dirty="0">
                          <a:effectLst/>
                        </a:rPr>
                        <a:t>)</a:t>
                      </a:r>
                      <a:endParaRPr lang="ru-RU" sz="60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820" marR="2982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6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92338"/>
              </p:ext>
            </p:extLst>
          </p:nvPr>
        </p:nvGraphicFramePr>
        <p:xfrm>
          <a:off x="323528" y="692696"/>
          <a:ext cx="8052555" cy="3849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968"/>
                <a:gridCol w="3166163"/>
                <a:gridCol w="2376264"/>
                <a:gridCol w="1440160"/>
              </a:tblGrid>
              <a:tr h="36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Возможность совмещения с иными режимами налогообложения</a:t>
                      </a:r>
                      <a:endParaRPr lang="ru-RU" sz="65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-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патент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нет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</a:tr>
              <a:tr h="73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Переход на иную систему налогообложения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Ограничений нет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Добровольно: по окончании текущего налогового периода с начала следующего календарного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(</a:t>
                      </a:r>
                      <a:r>
                        <a:rPr lang="ru-RU" sz="650" u="none" strike="noStrike" baseline="0">
                          <a:effectLst/>
                          <a:hlinkClick r:id="rId2"/>
                        </a:rPr>
                        <a:t>п.6 ст.346.13 НК РФ</a:t>
                      </a:r>
                      <a:r>
                        <a:rPr lang="ru-RU" sz="650" baseline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В обязательном порядке:</a:t>
                      </a:r>
                      <a:br>
                        <a:rPr lang="ru-RU" sz="650" baseline="0">
                          <a:effectLst/>
                        </a:rPr>
                      </a:br>
                      <a:r>
                        <a:rPr lang="ru-RU" sz="650" baseline="0">
                          <a:effectLst/>
                        </a:rPr>
                        <a:t>На ОРН с начала квартала, в котором было утрачено право применения УСН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(</a:t>
                      </a:r>
                      <a:r>
                        <a:rPr lang="ru-RU" sz="650" u="none" strike="noStrike" baseline="0">
                          <a:effectLst/>
                          <a:hlinkClick r:id="rId3"/>
                        </a:rPr>
                        <a:t>п.4 и п.5 ст.346.12 НК РФ</a:t>
                      </a:r>
                      <a:r>
                        <a:rPr lang="ru-RU" sz="650" baseline="0">
                          <a:effectLst/>
                        </a:rPr>
                        <a:t>)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Добровольно: с начала календарного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(</a:t>
                      </a:r>
                      <a:r>
                        <a:rPr lang="ru-RU" sz="650" u="none" strike="noStrike" baseline="0">
                          <a:effectLst/>
                          <a:hlinkClick r:id="rId4"/>
                        </a:rPr>
                        <a:t>п.1 ст.346.28 НК РФ</a:t>
                      </a:r>
                      <a:r>
                        <a:rPr lang="ru-RU" sz="650" baseline="0">
                          <a:effectLst/>
                        </a:rPr>
                        <a:t>)</a:t>
                      </a:r>
                      <a:br>
                        <a:rPr lang="ru-RU" sz="650" baseline="0">
                          <a:effectLst/>
                        </a:rPr>
                      </a:br>
                      <a:r>
                        <a:rPr lang="ru-RU" sz="650" baseline="0">
                          <a:effectLst/>
                        </a:rPr>
                        <a:t>В обязательном порядке: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На ОРН со следующего квартала после утраты права применения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(</a:t>
                      </a:r>
                      <a:r>
                        <a:rPr lang="ru-RU" sz="650" u="none" strike="noStrike" baseline="0">
                          <a:effectLst/>
                          <a:hlinkClick r:id="rId4"/>
                        </a:rPr>
                        <a:t>абз.3 п.3 ст.346.28 НК РФ</a:t>
                      </a:r>
                      <a:r>
                        <a:rPr lang="ru-RU" sz="650" baseline="0">
                          <a:effectLst/>
                        </a:rPr>
                        <a:t>)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</a:tr>
              <a:tr h="1684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Возврат на данную систему налогообложения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С УСН: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Добровольно: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с начала следующего за годом применения УСН календарного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(</a:t>
                      </a:r>
                      <a:r>
                        <a:rPr lang="ru-RU" sz="650" u="none" strike="noStrike" baseline="0" dirty="0">
                          <a:effectLst/>
                          <a:hlinkClick r:id="rId2"/>
                        </a:rPr>
                        <a:t>п.6 ст.346.13 НК РФ</a:t>
                      </a:r>
                      <a:r>
                        <a:rPr lang="ru-RU" sz="650" baseline="0" dirty="0">
                          <a:effectLst/>
                        </a:rPr>
                        <a:t>)</a:t>
                      </a:r>
                      <a:br>
                        <a:rPr lang="ru-RU" sz="650" baseline="0" dirty="0">
                          <a:effectLst/>
                        </a:rPr>
                      </a:br>
                      <a:r>
                        <a:rPr lang="ru-RU" sz="650" baseline="0" dirty="0">
                          <a:effectLst/>
                        </a:rPr>
                        <a:t>В обязательном порядке: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с начала квартала, в котором было утрачено право применения УСН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(</a:t>
                      </a:r>
                      <a:r>
                        <a:rPr lang="ru-RU" sz="650" u="none" strike="noStrike" baseline="0" dirty="0">
                          <a:effectLst/>
                          <a:hlinkClick r:id="rId2"/>
                        </a:rPr>
                        <a:t>п. 4 и п.5 ст.346.13 НК РФ</a:t>
                      </a:r>
                      <a:r>
                        <a:rPr lang="ru-RU" sz="650" baseline="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 </a:t>
                      </a:r>
                      <a:r>
                        <a:rPr lang="ru-RU" sz="650" baseline="0" dirty="0">
                          <a:effectLst/>
                        </a:rPr>
                        <a:t> </a:t>
                      </a:r>
                      <a:r>
                        <a:rPr lang="ru-RU" sz="650" baseline="0" dirty="0" smtClean="0">
                          <a:effectLst/>
                        </a:rPr>
                        <a:t>С </a:t>
                      </a:r>
                      <a:r>
                        <a:rPr lang="ru-RU" sz="650" baseline="0" dirty="0">
                          <a:effectLst/>
                        </a:rPr>
                        <a:t>ЕСХН:</a:t>
                      </a:r>
                      <a:br>
                        <a:rPr lang="ru-RU" sz="650" baseline="0" dirty="0">
                          <a:effectLst/>
                        </a:rPr>
                      </a:br>
                      <a:r>
                        <a:rPr lang="ru-RU" sz="650" baseline="0" dirty="0">
                          <a:effectLst/>
                        </a:rPr>
                        <a:t>Добровольно: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с начала календарного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(</a:t>
                      </a:r>
                      <a:r>
                        <a:rPr lang="ru-RU" sz="650" u="none" strike="noStrike" baseline="0" dirty="0">
                          <a:effectLst/>
                          <a:hlinkClick r:id="rId5"/>
                        </a:rPr>
                        <a:t>п.6 ст.346.3 НК РФ</a:t>
                      </a:r>
                      <a:r>
                        <a:rPr lang="ru-RU" sz="650" baseline="0" dirty="0">
                          <a:effectLst/>
                        </a:rPr>
                        <a:t>)</a:t>
                      </a:r>
                      <a:br>
                        <a:rPr lang="ru-RU" sz="650" baseline="0" dirty="0">
                          <a:effectLst/>
                        </a:rPr>
                      </a:br>
                      <a:r>
                        <a:rPr lang="ru-RU" sz="650" baseline="0" dirty="0">
                          <a:effectLst/>
                        </a:rPr>
                        <a:t>В обязательном порядке: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с начала налогового периода, в котором было утрачено право применения ЕСХН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 dirty="0">
                          <a:effectLst/>
                        </a:rPr>
                        <a:t> (</a:t>
                      </a:r>
                      <a:r>
                        <a:rPr lang="ru-RU" sz="650" u="none" strike="noStrike" baseline="0" dirty="0">
                          <a:effectLst/>
                          <a:hlinkClick r:id="rId5"/>
                        </a:rPr>
                        <a:t>п.4 и п.5 ст.346.3 НК РФ</a:t>
                      </a:r>
                      <a:r>
                        <a:rPr lang="ru-RU" sz="650" baseline="0" dirty="0">
                          <a:effectLst/>
                        </a:rPr>
                        <a:t>)</a:t>
                      </a:r>
                      <a:endParaRPr lang="ru-RU" sz="65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Не ранее чем через год после утраты права применения УСН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(</a:t>
                      </a:r>
                      <a:r>
                        <a:rPr lang="ru-RU" sz="650" u="none" strike="noStrike" baseline="0">
                          <a:effectLst/>
                          <a:hlinkClick r:id="rId2"/>
                        </a:rPr>
                        <a:t>п.7 ст.346.13 НК РФ</a:t>
                      </a:r>
                      <a:r>
                        <a:rPr lang="ru-RU" sz="650" baseline="0">
                          <a:effectLst/>
                        </a:rPr>
                        <a:t>)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С начала следующего календарного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 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</a:tr>
              <a:tr h="36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Применение контрольно-кассовой техники (ККТ)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Обязательное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(</a:t>
                      </a:r>
                      <a:r>
                        <a:rPr lang="ru-RU" sz="650" u="none" strike="noStrike" baseline="0">
                          <a:effectLst/>
                          <a:hlinkClick r:id="rId6"/>
                        </a:rPr>
                        <a:t>ст.2 №54-ФЗ от 22.05.2003</a:t>
                      </a:r>
                      <a:r>
                        <a:rPr lang="ru-RU" sz="650" baseline="0">
                          <a:effectLst/>
                        </a:rPr>
                        <a:t>)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Обязательное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(</a:t>
                      </a:r>
                      <a:r>
                        <a:rPr lang="ru-RU" sz="650" u="none" strike="noStrike" baseline="0">
                          <a:effectLst/>
                          <a:hlinkClick r:id="rId6"/>
                        </a:rPr>
                        <a:t>ст.2 №54-ФЗ от 22.05.2003</a:t>
                      </a:r>
                      <a:r>
                        <a:rPr lang="ru-RU" sz="650" baseline="0">
                          <a:effectLst/>
                        </a:rPr>
                        <a:t>)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(</a:t>
                      </a:r>
                      <a:r>
                        <a:rPr lang="ru-RU" sz="650" u="none" strike="noStrike" baseline="0">
                          <a:effectLst/>
                          <a:hlinkClick r:id="rId6"/>
                        </a:rPr>
                        <a:t>п.2.1 ст.2 №54-ФЗ от 22.05.2003</a:t>
                      </a:r>
                      <a:r>
                        <a:rPr lang="ru-RU" sz="650" baseline="0">
                          <a:effectLst/>
                        </a:rPr>
                        <a:t> и </a:t>
                      </a:r>
                      <a:r>
                        <a:rPr lang="ru-RU" sz="650" u="none" strike="noStrike" baseline="0">
                          <a:effectLst/>
                          <a:hlinkClick r:id="rId7"/>
                        </a:rPr>
                        <a:t>Положение №359 от 06.05.2008</a:t>
                      </a:r>
                      <a:r>
                        <a:rPr lang="ru-RU" sz="650" baseline="0">
                          <a:effectLst/>
                        </a:rPr>
                        <a:t>)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</a:tr>
              <a:tr h="36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baseline="0">
                          <a:effectLst/>
                        </a:rPr>
                        <a:t>Ответственность за налоговые нарушения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>
                          <a:effectLst/>
                          <a:hlinkClick r:id="rId8"/>
                        </a:rPr>
                        <a:t>ст. 119 НК РФ</a:t>
                      </a:r>
                      <a:endParaRPr lang="ru-RU" sz="650" baseline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>
                          <a:effectLst/>
                          <a:hlinkClick r:id="rId9"/>
                        </a:rPr>
                        <a:t>ст. 126 НК РФ</a:t>
                      </a:r>
                      <a:endParaRPr lang="ru-RU" sz="650" baseline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>
                          <a:effectLst/>
                          <a:hlinkClick r:id="rId10"/>
                        </a:rPr>
                        <a:t>ст. 122 НК РФ</a:t>
                      </a:r>
                      <a:endParaRPr lang="ru-RU" sz="650" baseline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>
                          <a:effectLst/>
                          <a:hlinkClick r:id="rId11"/>
                        </a:rPr>
                        <a:t>ст. 123 НК РФ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>
                          <a:effectLst/>
                          <a:hlinkClick r:id="rId8"/>
                        </a:rPr>
                        <a:t>ст. 119 НК РФ</a:t>
                      </a:r>
                      <a:endParaRPr lang="ru-RU" sz="650" baseline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>
                          <a:effectLst/>
                          <a:hlinkClick r:id="rId9"/>
                        </a:rPr>
                        <a:t>ст. 126 НК РФ</a:t>
                      </a:r>
                      <a:endParaRPr lang="ru-RU" sz="650" baseline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>
                          <a:effectLst/>
                          <a:hlinkClick r:id="rId10"/>
                        </a:rPr>
                        <a:t>ст. 122 НК РФ</a:t>
                      </a:r>
                      <a:endParaRPr lang="ru-RU" sz="650" baseline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>
                          <a:effectLst/>
                          <a:hlinkClick r:id="rId11"/>
                        </a:rPr>
                        <a:t>ст. 123 НК РФ</a:t>
                      </a:r>
                      <a:endParaRPr lang="ru-RU" sz="650" baseline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 dirty="0">
                          <a:effectLst/>
                          <a:hlinkClick r:id="rId8"/>
                        </a:rPr>
                        <a:t>ст. 119 НК РФ</a:t>
                      </a:r>
                      <a:endParaRPr lang="ru-RU" sz="65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 dirty="0">
                          <a:effectLst/>
                          <a:hlinkClick r:id="rId9"/>
                        </a:rPr>
                        <a:t>ст. 126 НК РФ</a:t>
                      </a:r>
                      <a:endParaRPr lang="ru-RU" sz="65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 dirty="0">
                          <a:effectLst/>
                          <a:hlinkClick r:id="rId10"/>
                        </a:rPr>
                        <a:t>ст. 122 НК РФ</a:t>
                      </a:r>
                      <a:endParaRPr lang="ru-RU" sz="650" baseline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u="none" strike="noStrike" baseline="0" dirty="0">
                          <a:effectLst/>
                          <a:hlinkClick r:id="rId11"/>
                        </a:rPr>
                        <a:t>ст. 123 НК РФ</a:t>
                      </a:r>
                      <a:endParaRPr lang="ru-RU" sz="65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339" marR="38339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64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420888"/>
            <a:ext cx="8229600" cy="14395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Спасибо  за внимание!!!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10" y="620688"/>
            <a:ext cx="8712968" cy="1204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1.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Изменения в налоговом законодательстве с 2021 года по ОСН, </a:t>
            </a:r>
            <a:r>
              <a:rPr lang="ru-RU" sz="2800" dirty="0" err="1" smtClean="0">
                <a:latin typeface="+mn-lt"/>
              </a:rPr>
              <a:t>спецрежимах</a:t>
            </a:r>
            <a:r>
              <a:rPr lang="ru-RU" sz="2800" dirty="0" smtClean="0">
                <a:latin typeface="+mn-lt"/>
              </a:rPr>
              <a:t> и имущественных налогах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/>
          </a:bodyPr>
          <a:lstStyle/>
          <a:p>
            <a:pPr lvl="0"/>
            <a:endParaRPr lang="ru-RU" sz="2000" u="sng" dirty="0" smtClean="0"/>
          </a:p>
          <a:p>
            <a:pPr>
              <a:buFontTx/>
              <a:buChar char="-"/>
            </a:pPr>
            <a:endParaRPr lang="ru-RU" sz="2000" dirty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5624"/>
            <a:ext cx="8640960" cy="40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Гальчева Д.Д.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5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Изменения в налоговом законодательстве с 2021 по налогам ОСН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Меняется налоговая отчетность по налогу на прибыль и НДС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Поправки в НК РФ по этим налогам уточняют отдельные специфические операции и для </a:t>
            </a:r>
            <a:r>
              <a:rPr lang="en-US" dirty="0" smtClean="0"/>
              <a:t>IT</a:t>
            </a: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Изменения </a:t>
            </a: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имущественным налогам с 2021 года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lvl="0" indent="-514350">
              <a:buAutoNum type="arabicPeriod"/>
            </a:pPr>
            <a:r>
              <a:rPr lang="ru-RU" u="sng" dirty="0" smtClean="0"/>
              <a:t>обновление </a:t>
            </a:r>
            <a:r>
              <a:rPr lang="ru-RU" u="sng" dirty="0"/>
              <a:t>формы декларации</a:t>
            </a:r>
            <a:r>
              <a:rPr lang="ru-RU" dirty="0"/>
              <a:t> по налогу на </a:t>
            </a:r>
            <a:r>
              <a:rPr lang="ru-RU" dirty="0" smtClean="0"/>
              <a:t>имущество;</a:t>
            </a:r>
          </a:p>
          <a:p>
            <a:pPr marL="514350" lvl="0" indent="-514350">
              <a:buAutoNum type="arabicPeriod"/>
            </a:pPr>
            <a:r>
              <a:rPr lang="ru-RU" u="sng" dirty="0" smtClean="0"/>
              <a:t>отмену </a:t>
            </a:r>
            <a:r>
              <a:rPr lang="ru-RU" u="sng" dirty="0"/>
              <a:t>декларирования</a:t>
            </a:r>
            <a:r>
              <a:rPr lang="ru-RU" dirty="0"/>
              <a:t> транспортного и земельного налогов (за 2020 год уже не отчитываемся</a:t>
            </a:r>
            <a:r>
              <a:rPr lang="ru-RU" dirty="0" smtClean="0"/>
              <a:t>);</a:t>
            </a:r>
          </a:p>
          <a:p>
            <a:pPr marL="514350" lvl="0" indent="-514350">
              <a:buAutoNum type="arabicPeriod"/>
            </a:pPr>
            <a:r>
              <a:rPr lang="ru-RU" dirty="0" smtClean="0"/>
              <a:t>новую</a:t>
            </a:r>
            <a:r>
              <a:rPr lang="ru-RU" dirty="0"/>
              <a:t> </a:t>
            </a:r>
            <a:r>
              <a:rPr lang="ru-RU" u="sng" dirty="0"/>
              <a:t>обязанность сообщать налоговикам</a:t>
            </a:r>
            <a:r>
              <a:rPr lang="ru-RU" dirty="0"/>
              <a:t> об объектах налогообложения ТН и ЗН, если они не прислали налоговое </a:t>
            </a:r>
            <a:r>
              <a:rPr lang="ru-RU" dirty="0" smtClean="0"/>
              <a:t>уведомление (слайд 5);</a:t>
            </a:r>
            <a:endParaRPr lang="ru-RU" dirty="0"/>
          </a:p>
          <a:p>
            <a:pPr marL="514350" lvl="0" indent="-514350">
              <a:buAutoNum type="arabicPeriod"/>
            </a:pPr>
            <a:r>
              <a:rPr lang="ru-RU" u="sng" dirty="0" smtClean="0"/>
              <a:t>изменение </a:t>
            </a:r>
            <a:r>
              <a:rPr lang="ru-RU" u="sng" dirty="0"/>
              <a:t>порядка уплаты</a:t>
            </a:r>
            <a:r>
              <a:rPr lang="ru-RU" dirty="0"/>
              <a:t> транспортного и земельного налогов и авансов по ним.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Сообщение в ИФНС по имуществу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828092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76156" y="404664"/>
            <a:ext cx="3240360" cy="1202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выдачи и оформления листков по временной нетрудоспособности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206" y="2380878"/>
            <a:ext cx="3240360" cy="131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858" y="4785742"/>
            <a:ext cx="3224708" cy="1163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 за непредставление СЗВ-ТД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4785742"/>
            <a:ext cx="3096344" cy="1163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, выплачиваемые работодателями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858" y="404664"/>
            <a:ext cx="3107990" cy="1202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форм 6-НДФЛ и 2-НДФЛ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6136" y="2492896"/>
            <a:ext cx="3240360" cy="1202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b="1" dirty="0" smtClean="0"/>
              <a:t> выплат пособий  из ФСС</a:t>
            </a:r>
            <a:endParaRPr lang="ru-RU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3455454" y="2254188"/>
            <a:ext cx="2196666" cy="19669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Налоговые изменения в 2021 году: НДФЛ, взносы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0" idx="5"/>
            <a:endCxn id="4" idx="1"/>
          </p:cNvCxnSpPr>
          <p:nvPr/>
        </p:nvCxnSpPr>
        <p:spPr>
          <a:xfrm flipV="1">
            <a:off x="5160395" y="1005880"/>
            <a:ext cx="615761" cy="124830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0" idx="4"/>
            <a:endCxn id="8" idx="3"/>
          </p:cNvCxnSpPr>
          <p:nvPr/>
        </p:nvCxnSpPr>
        <p:spPr>
          <a:xfrm flipH="1" flipV="1">
            <a:off x="3203848" y="1005880"/>
            <a:ext cx="743331" cy="124830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0" idx="2"/>
            <a:endCxn id="6" idx="3"/>
          </p:cNvCxnSpPr>
          <p:nvPr/>
        </p:nvCxnSpPr>
        <p:spPr>
          <a:xfrm flipH="1">
            <a:off x="3320566" y="4221088"/>
            <a:ext cx="626613" cy="11464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1"/>
            <a:endCxn id="7" idx="1"/>
          </p:cNvCxnSpPr>
          <p:nvPr/>
        </p:nvCxnSpPr>
        <p:spPr>
          <a:xfrm>
            <a:off x="5160395" y="4221088"/>
            <a:ext cx="779757" cy="11464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5858" y="2591992"/>
            <a:ext cx="3107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январского отчета о среднесписочной численности 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652120" y="6237312"/>
            <a:ext cx="3352800" cy="365125"/>
          </a:xfrm>
        </p:spPr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1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Налоговые изменения с 2021 года по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спецрежимам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244" y="111545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УСН при  соблюдении повышенных лимитов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03401"/>
              </p:ext>
            </p:extLst>
          </p:nvPr>
        </p:nvGraphicFramePr>
        <p:xfrm>
          <a:off x="251520" y="1505000"/>
          <a:ext cx="8208912" cy="1748790"/>
        </p:xfrm>
        <a:graphic>
          <a:graphicData uri="http://schemas.openxmlformats.org/drawingml/2006/table">
            <a:tbl>
              <a:tblPr/>
              <a:tblGrid>
                <a:gridCol w="2088232"/>
                <a:gridCol w="3744416"/>
                <a:gridCol w="237626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дохода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млн руб.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2021 год сумма должна быть проиндексирована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млн руб.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численность работников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чел.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чел.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4860" y="34589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2.Ставки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УСН в 2021 году будут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25964"/>
              </p:ext>
            </p:extLst>
          </p:nvPr>
        </p:nvGraphicFramePr>
        <p:xfrm>
          <a:off x="329511" y="4005064"/>
          <a:ext cx="8210451" cy="1383030"/>
        </p:xfrm>
        <a:graphic>
          <a:graphicData uri="http://schemas.openxmlformats.org/drawingml/2006/table">
            <a:tbl>
              <a:tblPr/>
              <a:tblGrid>
                <a:gridCol w="2736817"/>
                <a:gridCol w="2736817"/>
                <a:gridCol w="273681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налогообложения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при соблюдении базовых лимитов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в рамках повышенных лимитов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минус расходы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0" marR="95250" marT="47625" marB="47625" anchor="ctr">
                    <a:lnL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A6A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00200" y="3027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926" y="5445224"/>
            <a:ext cx="7205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Режим ЕНВД отменяется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Расширен перечень видов деятельности, для применения ПСН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Новая статистическая отчетность для малых предприятий и ИП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6.Продлено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налоговых каникул для ИП на УСН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Продление налоговых каникул для ИП на УСН И ПСН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Не платить налоги в течении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лет после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госрегистрации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индивидуального предпринимателя при соблюдении определенных условий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Преференции возможны, только если: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регионах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принят нормативный акт о налоговых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каникулах осуществляют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предпринимательскую деятельность в сфере бытовых услуг, производственной, научной и (или) социальной сферах, оказывают бытовые услуги или предоставляют места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проживания;</a:t>
            </a:r>
          </a:p>
          <a:p>
            <a:pPr>
              <a:buFontTx/>
              <a:buChar char="-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льготного вида деятельности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Отчетность (декларации) по итогам года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сдаются. При патенте не нужно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Страховые взносы оплачиваются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обычном порядке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12" y="3890859"/>
            <a:ext cx="3495888" cy="27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7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Переход с ЕНВД на другие режимы налогообложения: что выбрать?</a:t>
            </a:r>
          </a:p>
          <a:p>
            <a:pPr algn="ctr"/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6" y="1196752"/>
            <a:ext cx="7007209" cy="557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77" y="1430198"/>
            <a:ext cx="2242119" cy="149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Гальчева Д.Д.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41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CE95AF"/>
      </a:accent2>
      <a:accent3>
        <a:srgbClr val="DE6C36"/>
      </a:accent3>
      <a:accent4>
        <a:srgbClr val="E2AFD8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1820</TotalTime>
  <Words>1650</Words>
  <Application>Microsoft Office PowerPoint</Application>
  <PresentationFormat>Экран (4:3)</PresentationFormat>
  <Paragraphs>365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Семинар 1  «Изменения в регламентах по налогообложению и ведению учета, отчетности субъектов малого и среднего предпринимательства»</vt:lpstr>
      <vt:lpstr>Презентация PowerPoint</vt:lpstr>
      <vt:lpstr>БЛОК 1. Изменения в налоговом законодательстве с 2021 года по ОСН, спецрежимах и имущественных налогах</vt:lpstr>
      <vt:lpstr>Изменения в налоговом законодательстве с 2021 по налогам ОСН</vt:lpstr>
      <vt:lpstr>Сообщение в ИФНС по имуществу</vt:lpstr>
      <vt:lpstr>Презентация PowerPoint</vt:lpstr>
      <vt:lpstr>Презентация PowerPoint</vt:lpstr>
      <vt:lpstr>Продление налоговых каникул для ИП на УСН И ПСН</vt:lpstr>
      <vt:lpstr>Презентация PowerPoint</vt:lpstr>
      <vt:lpstr>Варианты налогообложения после отмены ЕНВД</vt:lpstr>
      <vt:lpstr>Как перейти на другой режим налогообложения</vt:lpstr>
      <vt:lpstr>Презентация PowerPoint</vt:lpstr>
      <vt:lpstr>Как перейти с ЕНВД на УСН </vt:lpstr>
      <vt:lpstr>Какой режим УСН выбрать</vt:lpstr>
      <vt:lpstr>Как перейти на патент</vt:lpstr>
      <vt:lpstr>Виды деятельности</vt:lpstr>
      <vt:lpstr>Алгоритм расчёта и сроки уплаты налога по патенту Размер налога = (налоговая база / 365 (366) дней Х количество дней срока, на который выдан патент) Х 6%</vt:lpstr>
      <vt:lpstr>Презентация PowerPoint</vt:lpstr>
      <vt:lpstr>«Самозанятые» - НПД</vt:lpstr>
      <vt:lpstr>Порядок перехода на НПД</vt:lpstr>
      <vt:lpstr>КАК РАССЧИТАТЬ СУММУ НАЛОГА К УПЛАТЕ</vt:lpstr>
      <vt:lpstr>Презентация PowerPoint</vt:lpstr>
      <vt:lpstr>Презентация PowerPoint</vt:lpstr>
      <vt:lpstr>Презентация PowerPoint</vt:lpstr>
      <vt:lpstr>     Спасибо  за внимание!!!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Учет и анализ расчетов с контрагентами, оценка их влияния на эффективность хозяйственной деятельности предприятия ООО «Винсадский»</dc:title>
  <dc:creator>Валерий</dc:creator>
  <cp:lastModifiedBy>RePack by Diakov</cp:lastModifiedBy>
  <cp:revision>137</cp:revision>
  <dcterms:created xsi:type="dcterms:W3CDTF">2018-06-24T17:19:17Z</dcterms:created>
  <dcterms:modified xsi:type="dcterms:W3CDTF">2020-10-02T19:15:26Z</dcterms:modified>
</cp:coreProperties>
</file>