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3007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186"/>
      </p:cViewPr>
      <p:guideLst>
        <p:guide orient="horz" pos="198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1171"/>
            <a:ext cx="7772400" cy="2193608"/>
          </a:xfrm>
        </p:spPr>
        <p:txBody>
          <a:bodyPr anchor="b"/>
          <a:lstStyle>
            <a:lvl1pPr algn="ctr">
              <a:defRPr sz="551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09373"/>
            <a:ext cx="6858000" cy="1521231"/>
          </a:xfrm>
        </p:spPr>
        <p:txBody>
          <a:bodyPr/>
          <a:lstStyle>
            <a:lvl1pPr marL="0" indent="0" algn="ctr">
              <a:buNone/>
              <a:defRPr sz="2205"/>
            </a:lvl1pPr>
            <a:lvl2pPr marL="420075" indent="0" algn="ctr">
              <a:buNone/>
              <a:defRPr sz="1838"/>
            </a:lvl2pPr>
            <a:lvl3pPr marL="840151" indent="0" algn="ctr">
              <a:buNone/>
              <a:defRPr sz="1654"/>
            </a:lvl3pPr>
            <a:lvl4pPr marL="1260226" indent="0" algn="ctr">
              <a:buNone/>
              <a:defRPr sz="1470"/>
            </a:lvl4pPr>
            <a:lvl5pPr marL="1680301" indent="0" algn="ctr">
              <a:buNone/>
              <a:defRPr sz="1470"/>
            </a:lvl5pPr>
            <a:lvl6pPr marL="2100377" indent="0" algn="ctr">
              <a:buNone/>
              <a:defRPr sz="1470"/>
            </a:lvl6pPr>
            <a:lvl7pPr marL="2520452" indent="0" algn="ctr">
              <a:buNone/>
              <a:defRPr sz="1470"/>
            </a:lvl7pPr>
            <a:lvl8pPr marL="2940528" indent="0" algn="ctr">
              <a:buNone/>
              <a:defRPr sz="1470"/>
            </a:lvl8pPr>
            <a:lvl9pPr marL="3360603" indent="0" algn="ctr">
              <a:buNone/>
              <a:defRPr sz="147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473-9C6B-4EA3-9218-F0B643A5DE0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4556-F570-4651-81CF-1CDB1C3E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3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473-9C6B-4EA3-9218-F0B643A5DE0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4556-F570-4651-81CF-1CDB1C3E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8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35458"/>
            <a:ext cx="1971675" cy="53396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35458"/>
            <a:ext cx="5800725" cy="533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473-9C6B-4EA3-9218-F0B643A5DE0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4556-F570-4651-81CF-1CDB1C3E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5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473-9C6B-4EA3-9218-F0B643A5DE0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4556-F570-4651-81CF-1CDB1C3E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5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70823"/>
            <a:ext cx="7886700" cy="2620952"/>
          </a:xfrm>
        </p:spPr>
        <p:txBody>
          <a:bodyPr anchor="b"/>
          <a:lstStyle>
            <a:lvl1pPr>
              <a:defRPr sz="551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16571"/>
            <a:ext cx="7886700" cy="1378297"/>
          </a:xfrm>
        </p:spPr>
        <p:txBody>
          <a:bodyPr/>
          <a:lstStyle>
            <a:lvl1pPr marL="0" indent="0">
              <a:buNone/>
              <a:defRPr sz="2205">
                <a:solidFill>
                  <a:schemeClr val="tx1"/>
                </a:solidFill>
              </a:defRPr>
            </a:lvl1pPr>
            <a:lvl2pPr marL="420075" indent="0">
              <a:buNone/>
              <a:defRPr sz="1838">
                <a:solidFill>
                  <a:schemeClr val="tx1">
                    <a:tint val="75000"/>
                  </a:schemeClr>
                </a:solidFill>
              </a:defRPr>
            </a:lvl2pPr>
            <a:lvl3pPr marL="84015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3pPr>
            <a:lvl4pPr marL="126022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68030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100377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52045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294052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36060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473-9C6B-4EA3-9218-F0B643A5DE0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4556-F570-4651-81CF-1CDB1C3E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8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77293"/>
            <a:ext cx="3886200" cy="399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77293"/>
            <a:ext cx="3886200" cy="399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473-9C6B-4EA3-9218-F0B643A5DE0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4556-F570-4651-81CF-1CDB1C3E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3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35460"/>
            <a:ext cx="7886700" cy="1217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44569"/>
            <a:ext cx="3868340" cy="756969"/>
          </a:xfrm>
        </p:spPr>
        <p:txBody>
          <a:bodyPr anchor="b"/>
          <a:lstStyle>
            <a:lvl1pPr marL="0" indent="0">
              <a:buNone/>
              <a:defRPr sz="2205" b="1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01538"/>
            <a:ext cx="3868340" cy="3385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44569"/>
            <a:ext cx="3887391" cy="756969"/>
          </a:xfrm>
        </p:spPr>
        <p:txBody>
          <a:bodyPr anchor="b"/>
          <a:lstStyle>
            <a:lvl1pPr marL="0" indent="0">
              <a:buNone/>
              <a:defRPr sz="2205" b="1"/>
            </a:lvl1pPr>
            <a:lvl2pPr marL="420075" indent="0">
              <a:buNone/>
              <a:defRPr sz="1838" b="1"/>
            </a:lvl2pPr>
            <a:lvl3pPr marL="840151" indent="0">
              <a:buNone/>
              <a:defRPr sz="1654" b="1"/>
            </a:lvl3pPr>
            <a:lvl4pPr marL="1260226" indent="0">
              <a:buNone/>
              <a:defRPr sz="1470" b="1"/>
            </a:lvl4pPr>
            <a:lvl5pPr marL="1680301" indent="0">
              <a:buNone/>
              <a:defRPr sz="1470" b="1"/>
            </a:lvl5pPr>
            <a:lvl6pPr marL="2100377" indent="0">
              <a:buNone/>
              <a:defRPr sz="1470" b="1"/>
            </a:lvl6pPr>
            <a:lvl7pPr marL="2520452" indent="0">
              <a:buNone/>
              <a:defRPr sz="1470" b="1"/>
            </a:lvl7pPr>
            <a:lvl8pPr marL="2940528" indent="0">
              <a:buNone/>
              <a:defRPr sz="1470" b="1"/>
            </a:lvl8pPr>
            <a:lvl9pPr marL="3360603" indent="0">
              <a:buNone/>
              <a:defRPr sz="147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01538"/>
            <a:ext cx="3887391" cy="3385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473-9C6B-4EA3-9218-F0B643A5DE0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4556-F570-4651-81CF-1CDB1C3E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2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473-9C6B-4EA3-9218-F0B643A5DE0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4556-F570-4651-81CF-1CDB1C3E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8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473-9C6B-4EA3-9218-F0B643A5DE0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4556-F570-4651-81CF-1CDB1C3E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0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0052"/>
            <a:ext cx="2949178" cy="1470184"/>
          </a:xfrm>
        </p:spPr>
        <p:txBody>
          <a:bodyPr anchor="b"/>
          <a:lstStyle>
            <a:lvl1pPr>
              <a:defRPr sz="29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07198"/>
            <a:ext cx="4629150" cy="4477643"/>
          </a:xfrm>
        </p:spPr>
        <p:txBody>
          <a:bodyPr/>
          <a:lstStyle>
            <a:lvl1pPr>
              <a:defRPr sz="2940"/>
            </a:lvl1pPr>
            <a:lvl2pPr>
              <a:defRPr sz="2573"/>
            </a:lvl2pPr>
            <a:lvl3pPr>
              <a:defRPr sz="2205"/>
            </a:lvl3pPr>
            <a:lvl4pPr>
              <a:defRPr sz="1838"/>
            </a:lvl4pPr>
            <a:lvl5pPr>
              <a:defRPr sz="1838"/>
            </a:lvl5pPr>
            <a:lvl6pPr>
              <a:defRPr sz="1838"/>
            </a:lvl6pPr>
            <a:lvl7pPr>
              <a:defRPr sz="1838"/>
            </a:lvl7pPr>
            <a:lvl8pPr>
              <a:defRPr sz="1838"/>
            </a:lvl8pPr>
            <a:lvl9pPr>
              <a:defRPr sz="18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90236"/>
            <a:ext cx="2949178" cy="3501897"/>
          </a:xfrm>
        </p:spPr>
        <p:txBody>
          <a:bodyPr/>
          <a:lstStyle>
            <a:lvl1pPr marL="0" indent="0">
              <a:buNone/>
              <a:defRPr sz="1470"/>
            </a:lvl1pPr>
            <a:lvl2pPr marL="420075" indent="0">
              <a:buNone/>
              <a:defRPr sz="1286"/>
            </a:lvl2pPr>
            <a:lvl3pPr marL="840151" indent="0">
              <a:buNone/>
              <a:defRPr sz="1103"/>
            </a:lvl3pPr>
            <a:lvl4pPr marL="1260226" indent="0">
              <a:buNone/>
              <a:defRPr sz="919"/>
            </a:lvl4pPr>
            <a:lvl5pPr marL="1680301" indent="0">
              <a:buNone/>
              <a:defRPr sz="919"/>
            </a:lvl5pPr>
            <a:lvl6pPr marL="2100377" indent="0">
              <a:buNone/>
              <a:defRPr sz="919"/>
            </a:lvl6pPr>
            <a:lvl7pPr marL="2520452" indent="0">
              <a:buNone/>
              <a:defRPr sz="919"/>
            </a:lvl7pPr>
            <a:lvl8pPr marL="2940528" indent="0">
              <a:buNone/>
              <a:defRPr sz="919"/>
            </a:lvl8pPr>
            <a:lvl9pPr marL="3360603" indent="0">
              <a:buNone/>
              <a:defRPr sz="91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473-9C6B-4EA3-9218-F0B643A5DE0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4556-F570-4651-81CF-1CDB1C3E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2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0052"/>
            <a:ext cx="2949178" cy="1470184"/>
          </a:xfrm>
        </p:spPr>
        <p:txBody>
          <a:bodyPr anchor="b"/>
          <a:lstStyle>
            <a:lvl1pPr>
              <a:defRPr sz="29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07198"/>
            <a:ext cx="4629150" cy="4477643"/>
          </a:xfrm>
        </p:spPr>
        <p:txBody>
          <a:bodyPr anchor="t"/>
          <a:lstStyle>
            <a:lvl1pPr marL="0" indent="0">
              <a:buNone/>
              <a:defRPr sz="2940"/>
            </a:lvl1pPr>
            <a:lvl2pPr marL="420075" indent="0">
              <a:buNone/>
              <a:defRPr sz="2573"/>
            </a:lvl2pPr>
            <a:lvl3pPr marL="840151" indent="0">
              <a:buNone/>
              <a:defRPr sz="2205"/>
            </a:lvl3pPr>
            <a:lvl4pPr marL="1260226" indent="0">
              <a:buNone/>
              <a:defRPr sz="1838"/>
            </a:lvl4pPr>
            <a:lvl5pPr marL="1680301" indent="0">
              <a:buNone/>
              <a:defRPr sz="1838"/>
            </a:lvl5pPr>
            <a:lvl6pPr marL="2100377" indent="0">
              <a:buNone/>
              <a:defRPr sz="1838"/>
            </a:lvl6pPr>
            <a:lvl7pPr marL="2520452" indent="0">
              <a:buNone/>
              <a:defRPr sz="1838"/>
            </a:lvl7pPr>
            <a:lvl8pPr marL="2940528" indent="0">
              <a:buNone/>
              <a:defRPr sz="1838"/>
            </a:lvl8pPr>
            <a:lvl9pPr marL="3360603" indent="0">
              <a:buNone/>
              <a:defRPr sz="183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90236"/>
            <a:ext cx="2949178" cy="3501897"/>
          </a:xfrm>
        </p:spPr>
        <p:txBody>
          <a:bodyPr/>
          <a:lstStyle>
            <a:lvl1pPr marL="0" indent="0">
              <a:buNone/>
              <a:defRPr sz="1470"/>
            </a:lvl1pPr>
            <a:lvl2pPr marL="420075" indent="0">
              <a:buNone/>
              <a:defRPr sz="1286"/>
            </a:lvl2pPr>
            <a:lvl3pPr marL="840151" indent="0">
              <a:buNone/>
              <a:defRPr sz="1103"/>
            </a:lvl3pPr>
            <a:lvl4pPr marL="1260226" indent="0">
              <a:buNone/>
              <a:defRPr sz="919"/>
            </a:lvl4pPr>
            <a:lvl5pPr marL="1680301" indent="0">
              <a:buNone/>
              <a:defRPr sz="919"/>
            </a:lvl5pPr>
            <a:lvl6pPr marL="2100377" indent="0">
              <a:buNone/>
              <a:defRPr sz="919"/>
            </a:lvl6pPr>
            <a:lvl7pPr marL="2520452" indent="0">
              <a:buNone/>
              <a:defRPr sz="919"/>
            </a:lvl7pPr>
            <a:lvl8pPr marL="2940528" indent="0">
              <a:buNone/>
              <a:defRPr sz="919"/>
            </a:lvl8pPr>
            <a:lvl9pPr marL="3360603" indent="0">
              <a:buNone/>
              <a:defRPr sz="91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473-9C6B-4EA3-9218-F0B643A5DE0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B4556-F570-4651-81CF-1CDB1C3E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35460"/>
            <a:ext cx="7886700" cy="1217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77293"/>
            <a:ext cx="7886700" cy="399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839898"/>
            <a:ext cx="2057400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3B473-9C6B-4EA3-9218-F0B643A5DE05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839898"/>
            <a:ext cx="3086100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839898"/>
            <a:ext cx="2057400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B4556-F570-4651-81CF-1CDB1C3E0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0151" rtl="0" eaLnBrk="1" latinLnBrk="0" hangingPunct="1">
        <a:lnSpc>
          <a:spcPct val="90000"/>
        </a:lnSpc>
        <a:spcBef>
          <a:spcPct val="0"/>
        </a:spcBef>
        <a:buNone/>
        <a:defRPr sz="40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038" indent="-210038" algn="l" defTabSz="840151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573" kern="1200">
          <a:solidFill>
            <a:schemeClr val="tx1"/>
          </a:solidFill>
          <a:latin typeface="+mn-lt"/>
          <a:ea typeface="+mn-ea"/>
          <a:cs typeface="+mn-cs"/>
        </a:defRPr>
      </a:lvl1pPr>
      <a:lvl2pPr marL="630113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2pPr>
      <a:lvl3pPr marL="1050188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3pPr>
      <a:lvl4pPr marL="1470264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890339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310414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730490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3150565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570641" indent="-210038" algn="l" defTabSz="840151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20075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84015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260226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4pPr>
      <a:lvl5pPr marL="1680301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5pPr>
      <a:lvl6pPr marL="2100377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6pPr>
      <a:lvl7pPr marL="2520452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7pPr>
      <a:lvl8pPr marL="2940528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8pPr>
      <a:lvl9pPr marL="3360603" algn="l" defTabSz="840151" rtl="0" eaLnBrk="1" latinLnBrk="0" hangingPunct="1">
        <a:defRPr sz="16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"/>
            <a:ext cx="9144000" cy="6266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4025" y="2882169"/>
            <a:ext cx="617861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Энергосбережение: </a:t>
            </a:r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способы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экономии электроэнергии в быту»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56" y="2877671"/>
            <a:ext cx="2086713" cy="1389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506" y="4582829"/>
            <a:ext cx="8892988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Проект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«ШКОЛА ГРАМОТНОГО ПОТРЕБИТЕЛЯ»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ru-RU" sz="1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dirty="0" smtClean="0">
                <a:latin typeface="Tahoma" panose="020B0604030504040204" pitchFamily="34" charset="0"/>
                <a:cs typeface="Tahoma" panose="020B0604030504040204" pitchFamily="34" charset="0"/>
              </a:rPr>
              <a:t>Региональный 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план-график по проекту «Школа грамотного потребителя» утвержден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распоряжением Правительства Ставропольского края от 05.11.2015 № 351-рп</a:t>
            </a:r>
            <a:endParaRPr lang="ru-RU" alt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"/>
            <a:ext cx="9144000" cy="626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57" y="5716513"/>
            <a:ext cx="326164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"/>
            <a:ext cx="9144000" cy="626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57" y="5716513"/>
            <a:ext cx="326164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"/>
            <a:ext cx="9144000" cy="626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57" y="5716513"/>
            <a:ext cx="326164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"/>
            <a:ext cx="9144000" cy="6266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0848" y="5719483"/>
            <a:ext cx="3263152" cy="5640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6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"/>
            <a:ext cx="9144000" cy="626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57" y="5716513"/>
            <a:ext cx="326164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"/>
            <a:ext cx="9144000" cy="626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57" y="5716513"/>
            <a:ext cx="326164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"/>
            <a:ext cx="9144000" cy="626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57" y="5716513"/>
            <a:ext cx="326164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"/>
            <a:ext cx="9144000" cy="626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57" y="5716513"/>
            <a:ext cx="326164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"/>
            <a:ext cx="9144000" cy="626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57" y="5716513"/>
            <a:ext cx="326164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"/>
            <a:ext cx="9144000" cy="626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57" y="5716513"/>
            <a:ext cx="326164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"/>
            <a:ext cx="9144000" cy="626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357" y="5716513"/>
            <a:ext cx="3261643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34</Words>
  <Application>Microsoft Office PowerPoint</Application>
  <PresentationFormat>Произвольный</PresentationFormat>
  <Paragraphs>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Fraso</dc:creator>
  <cp:lastModifiedBy>Ольга О.В. Губанова</cp:lastModifiedBy>
  <cp:revision>4</cp:revision>
  <dcterms:created xsi:type="dcterms:W3CDTF">2018-09-04T10:36:19Z</dcterms:created>
  <dcterms:modified xsi:type="dcterms:W3CDTF">2018-09-06T08:37:56Z</dcterms:modified>
</cp:coreProperties>
</file>