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0" r:id="rId3"/>
    <p:sldId id="258" r:id="rId4"/>
    <p:sldId id="259" r:id="rId5"/>
    <p:sldId id="261" r:id="rId6"/>
    <p:sldId id="262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image" Target="../media/image21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image" Target="../media/image51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image" Target="../media/image71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01.jpeg"/><Relationship Id="rId1" Type="http://schemas.openxmlformats.org/officeDocument/2006/relationships/image" Target="../media/image9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94333E-59EC-403E-8BCE-DCA59214BC8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1A1785-9343-49FE-8842-8617C3AC8093}">
      <dgm:prSet phldrT="[Текст]"/>
      <dgm:spPr/>
      <dgm:t>
        <a:bodyPr/>
        <a:lstStyle/>
        <a:p>
          <a:r>
            <a:rPr lang="ru-RU" dirty="0" smtClean="0"/>
            <a:t>Плата за коммунальные услуги</a:t>
          </a:r>
        </a:p>
      </dgm:t>
    </dgm:pt>
    <dgm:pt modelId="{EED35487-AE93-426E-A53C-15DFF0CC8012}" type="parTrans" cxnId="{C35ACB36-3A4B-48C4-8FCE-C72941E6A6D7}">
      <dgm:prSet/>
      <dgm:spPr/>
      <dgm:t>
        <a:bodyPr/>
        <a:lstStyle/>
        <a:p>
          <a:endParaRPr lang="ru-RU"/>
        </a:p>
      </dgm:t>
    </dgm:pt>
    <dgm:pt modelId="{327E79D1-E57A-40E9-8BBF-7C90DF709623}" type="sibTrans" cxnId="{C35ACB36-3A4B-48C4-8FCE-C72941E6A6D7}">
      <dgm:prSet/>
      <dgm:spPr/>
      <dgm:t>
        <a:bodyPr/>
        <a:lstStyle/>
        <a:p>
          <a:endParaRPr lang="ru-RU"/>
        </a:p>
      </dgm:t>
    </dgm:pt>
    <dgm:pt modelId="{1230D5D8-04E7-4C7F-A087-C5A4C3D3DC7B}">
      <dgm:prSet phldrT="[Текст]"/>
      <dgm:spPr/>
      <dgm:t>
        <a:bodyPr/>
        <a:lstStyle/>
        <a:p>
          <a:r>
            <a:rPr lang="ru-RU" dirty="0" smtClean="0"/>
            <a:t>холодная и горячая вода</a:t>
          </a:r>
        </a:p>
      </dgm:t>
    </dgm:pt>
    <dgm:pt modelId="{22A7A7FD-FD29-4CA4-841E-0200049FF458}" type="parTrans" cxnId="{9B5DCDB5-4FDA-411F-B778-DF8F82DA06B5}">
      <dgm:prSet/>
      <dgm:spPr/>
      <dgm:t>
        <a:bodyPr/>
        <a:lstStyle/>
        <a:p>
          <a:endParaRPr lang="ru-RU"/>
        </a:p>
      </dgm:t>
    </dgm:pt>
    <dgm:pt modelId="{D2BC57E0-BEE3-468E-99D2-EB91E68B4826}" type="sibTrans" cxnId="{9B5DCDB5-4FDA-411F-B778-DF8F82DA06B5}">
      <dgm:prSet/>
      <dgm:spPr/>
      <dgm:t>
        <a:bodyPr/>
        <a:lstStyle/>
        <a:p>
          <a:endParaRPr lang="ru-RU"/>
        </a:p>
      </dgm:t>
    </dgm:pt>
    <dgm:pt modelId="{0CE21333-37DA-46E2-978E-538A577BD54A}">
      <dgm:prSet phldrT="[Текст]"/>
      <dgm:spPr/>
      <dgm:t>
        <a:bodyPr/>
        <a:lstStyle/>
        <a:p>
          <a:r>
            <a:rPr lang="ru-RU" dirty="0" smtClean="0"/>
            <a:t>отведение сточных вод</a:t>
          </a:r>
          <a:endParaRPr lang="ru-RU" dirty="0"/>
        </a:p>
      </dgm:t>
    </dgm:pt>
    <dgm:pt modelId="{F3122444-1FD5-467E-BE01-55CEBDE1ED3B}" type="parTrans" cxnId="{45DA438E-56D0-475D-8FC7-F3751B47612C}">
      <dgm:prSet/>
      <dgm:spPr/>
      <dgm:t>
        <a:bodyPr/>
        <a:lstStyle/>
        <a:p>
          <a:endParaRPr lang="ru-RU"/>
        </a:p>
      </dgm:t>
    </dgm:pt>
    <dgm:pt modelId="{25537FE2-37FF-4AB8-9C17-6A44C72F0D91}" type="sibTrans" cxnId="{45DA438E-56D0-475D-8FC7-F3751B47612C}">
      <dgm:prSet/>
      <dgm:spPr/>
      <dgm:t>
        <a:bodyPr/>
        <a:lstStyle/>
        <a:p>
          <a:endParaRPr lang="ru-RU"/>
        </a:p>
      </dgm:t>
    </dgm:pt>
    <dgm:pt modelId="{FADC6B76-55A3-4B4E-AB02-239AACE79240}">
      <dgm:prSet phldrT="[Текст]"/>
      <dgm:spPr/>
      <dgm:t>
        <a:bodyPr/>
        <a:lstStyle/>
        <a:p>
          <a:r>
            <a:rPr lang="ru-RU" dirty="0" smtClean="0"/>
            <a:t>обращение с ТКО</a:t>
          </a:r>
        </a:p>
      </dgm:t>
    </dgm:pt>
    <dgm:pt modelId="{5C6907CA-CA58-438A-A72D-26D56D32E04A}" type="parTrans" cxnId="{EB256160-4ED8-4343-B2CF-9652B407B9E7}">
      <dgm:prSet/>
      <dgm:spPr/>
      <dgm:t>
        <a:bodyPr/>
        <a:lstStyle/>
        <a:p>
          <a:endParaRPr lang="ru-RU"/>
        </a:p>
      </dgm:t>
    </dgm:pt>
    <dgm:pt modelId="{2C99D727-B8F3-4CC9-99AC-51FA6CF4AD80}" type="sibTrans" cxnId="{EB256160-4ED8-4343-B2CF-9652B407B9E7}">
      <dgm:prSet/>
      <dgm:spPr/>
      <dgm:t>
        <a:bodyPr/>
        <a:lstStyle/>
        <a:p>
          <a:endParaRPr lang="ru-RU"/>
        </a:p>
      </dgm:t>
    </dgm:pt>
    <dgm:pt modelId="{93E783A6-6144-405B-BF11-48A1D1E2F1F0}">
      <dgm:prSet/>
      <dgm:spPr/>
      <dgm:t>
        <a:bodyPr/>
        <a:lstStyle/>
        <a:p>
          <a:r>
            <a:rPr lang="ru-RU" dirty="0" smtClean="0"/>
            <a:t>твердое топливо при наличии печного отопления </a:t>
          </a:r>
          <a:endParaRPr lang="ru-RU" dirty="0"/>
        </a:p>
      </dgm:t>
    </dgm:pt>
    <dgm:pt modelId="{199F56E4-732F-4E42-8E71-E9640E5324AB}" type="parTrans" cxnId="{AA854875-F1C2-4E1C-A1C3-2CDB8DFB05BB}">
      <dgm:prSet/>
      <dgm:spPr/>
      <dgm:t>
        <a:bodyPr/>
        <a:lstStyle/>
        <a:p>
          <a:endParaRPr lang="ru-RU"/>
        </a:p>
      </dgm:t>
    </dgm:pt>
    <dgm:pt modelId="{63F0FA31-B147-463D-B323-51F7793F9565}" type="sibTrans" cxnId="{AA854875-F1C2-4E1C-A1C3-2CDB8DFB05BB}">
      <dgm:prSet/>
      <dgm:spPr/>
      <dgm:t>
        <a:bodyPr/>
        <a:lstStyle/>
        <a:p>
          <a:endParaRPr lang="ru-RU"/>
        </a:p>
      </dgm:t>
    </dgm:pt>
    <dgm:pt modelId="{BB977CF4-9982-41CA-8D7D-DA5DED3BA30E}">
      <dgm:prSet/>
      <dgm:spPr/>
      <dgm:t>
        <a:bodyPr/>
        <a:lstStyle/>
        <a:p>
          <a:r>
            <a:rPr lang="ru-RU" smtClean="0"/>
            <a:t>газ</a:t>
          </a:r>
          <a:endParaRPr lang="ru-RU"/>
        </a:p>
      </dgm:t>
    </dgm:pt>
    <dgm:pt modelId="{C1F5D922-6A75-4057-BC82-922649DB6DFC}" type="parTrans" cxnId="{4767FC2D-D2DA-4234-97E0-F9830CB106C5}">
      <dgm:prSet/>
      <dgm:spPr/>
      <dgm:t>
        <a:bodyPr/>
        <a:lstStyle/>
        <a:p>
          <a:endParaRPr lang="ru-RU"/>
        </a:p>
      </dgm:t>
    </dgm:pt>
    <dgm:pt modelId="{13309848-B0CB-42F5-8189-FD59D80364D0}" type="sibTrans" cxnId="{4767FC2D-D2DA-4234-97E0-F9830CB106C5}">
      <dgm:prSet/>
      <dgm:spPr/>
      <dgm:t>
        <a:bodyPr/>
        <a:lstStyle/>
        <a:p>
          <a:endParaRPr lang="ru-RU"/>
        </a:p>
      </dgm:t>
    </dgm:pt>
    <dgm:pt modelId="{F377F861-4A2C-406F-B39E-75A34EC8E426}">
      <dgm:prSet/>
      <dgm:spPr/>
      <dgm:t>
        <a:bodyPr/>
        <a:lstStyle/>
        <a:p>
          <a:r>
            <a:rPr lang="ru-RU" dirty="0" smtClean="0"/>
            <a:t>тепловая энергия</a:t>
          </a:r>
          <a:endParaRPr lang="ru-RU" dirty="0"/>
        </a:p>
      </dgm:t>
    </dgm:pt>
    <dgm:pt modelId="{65478C38-8369-4769-9DAD-77A3EDB5B587}" type="parTrans" cxnId="{AAA98F9C-F195-422F-AFEB-D6A85DC86221}">
      <dgm:prSet/>
      <dgm:spPr/>
      <dgm:t>
        <a:bodyPr/>
        <a:lstStyle/>
        <a:p>
          <a:endParaRPr lang="ru-RU"/>
        </a:p>
      </dgm:t>
    </dgm:pt>
    <dgm:pt modelId="{8BE219C6-4F63-47D2-9010-0257E9167C28}" type="sibTrans" cxnId="{AAA98F9C-F195-422F-AFEB-D6A85DC86221}">
      <dgm:prSet/>
      <dgm:spPr/>
      <dgm:t>
        <a:bodyPr/>
        <a:lstStyle/>
        <a:p>
          <a:endParaRPr lang="ru-RU"/>
        </a:p>
      </dgm:t>
    </dgm:pt>
    <dgm:pt modelId="{ACF260F7-2118-487E-9EFC-CF3A0D02ADAE}">
      <dgm:prSet/>
      <dgm:spPr/>
      <dgm:t>
        <a:bodyPr/>
        <a:lstStyle/>
        <a:p>
          <a:r>
            <a:rPr lang="ru-RU" smtClean="0"/>
            <a:t>бытовой газ в баллонах</a:t>
          </a:r>
          <a:endParaRPr lang="ru-RU"/>
        </a:p>
      </dgm:t>
    </dgm:pt>
    <dgm:pt modelId="{5F8CF072-374C-46FB-B2F4-A5972EFC1A8D}" type="parTrans" cxnId="{08B64CFA-5424-4CF2-96CD-68E950F3258D}">
      <dgm:prSet/>
      <dgm:spPr/>
      <dgm:t>
        <a:bodyPr/>
        <a:lstStyle/>
        <a:p>
          <a:endParaRPr lang="ru-RU"/>
        </a:p>
      </dgm:t>
    </dgm:pt>
    <dgm:pt modelId="{ACF492CE-3E53-4BC9-8F9F-7B6CE63497C2}" type="sibTrans" cxnId="{08B64CFA-5424-4CF2-96CD-68E950F3258D}">
      <dgm:prSet/>
      <dgm:spPr/>
      <dgm:t>
        <a:bodyPr/>
        <a:lstStyle/>
        <a:p>
          <a:endParaRPr lang="ru-RU"/>
        </a:p>
      </dgm:t>
    </dgm:pt>
    <dgm:pt modelId="{73183220-230F-4CB3-B89D-1B659457A12E}">
      <dgm:prSet/>
      <dgm:spPr/>
      <dgm:t>
        <a:bodyPr/>
        <a:lstStyle/>
        <a:p>
          <a:r>
            <a:rPr lang="ru-RU" dirty="0" smtClean="0"/>
            <a:t>электрическая энергия</a:t>
          </a:r>
          <a:endParaRPr lang="ru-RU" dirty="0"/>
        </a:p>
      </dgm:t>
    </dgm:pt>
    <dgm:pt modelId="{3C1F8A93-6F1C-4FAA-8616-3540E1C739A1}" type="parTrans" cxnId="{D05D9865-0710-4488-A155-7B29398C4167}">
      <dgm:prSet/>
      <dgm:spPr/>
      <dgm:t>
        <a:bodyPr/>
        <a:lstStyle/>
        <a:p>
          <a:endParaRPr lang="ru-RU"/>
        </a:p>
      </dgm:t>
    </dgm:pt>
    <dgm:pt modelId="{8FCDBD68-61F9-4100-9219-50013F226CD4}" type="sibTrans" cxnId="{D05D9865-0710-4488-A155-7B29398C4167}">
      <dgm:prSet/>
      <dgm:spPr/>
      <dgm:t>
        <a:bodyPr/>
        <a:lstStyle/>
        <a:p>
          <a:endParaRPr lang="ru-RU"/>
        </a:p>
      </dgm:t>
    </dgm:pt>
    <dgm:pt modelId="{BD296C35-E463-4042-826D-8CC8C77B88D3}" type="pres">
      <dgm:prSet presAssocID="{FE94333E-59EC-403E-8BCE-DCA59214BC8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C433AE-2291-4D92-8DB6-9A4561BAFBA9}" type="pres">
      <dgm:prSet presAssocID="{D71A1785-9343-49FE-8842-8617C3AC8093}" presName="centerShape" presStyleLbl="node0" presStyleIdx="0" presStyleCnt="1"/>
      <dgm:spPr/>
      <dgm:t>
        <a:bodyPr/>
        <a:lstStyle/>
        <a:p>
          <a:endParaRPr lang="ru-RU"/>
        </a:p>
      </dgm:t>
    </dgm:pt>
    <dgm:pt modelId="{FBCA8FB0-404E-4B63-B524-6BAAAC5C06D6}" type="pres">
      <dgm:prSet presAssocID="{22A7A7FD-FD29-4CA4-841E-0200049FF458}" presName="parTrans" presStyleLbl="bgSibTrans2D1" presStyleIdx="0" presStyleCnt="8"/>
      <dgm:spPr/>
      <dgm:t>
        <a:bodyPr/>
        <a:lstStyle/>
        <a:p>
          <a:endParaRPr lang="ru-RU"/>
        </a:p>
      </dgm:t>
    </dgm:pt>
    <dgm:pt modelId="{0411DF5A-6184-461A-A2EA-2F250C5BEA8D}" type="pres">
      <dgm:prSet presAssocID="{1230D5D8-04E7-4C7F-A087-C5A4C3D3DC7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023EB-F34D-4327-8326-EA1113A7CDC4}" type="pres">
      <dgm:prSet presAssocID="{F3122444-1FD5-467E-BE01-55CEBDE1ED3B}" presName="parTrans" presStyleLbl="bgSibTrans2D1" presStyleIdx="1" presStyleCnt="8"/>
      <dgm:spPr/>
      <dgm:t>
        <a:bodyPr/>
        <a:lstStyle/>
        <a:p>
          <a:endParaRPr lang="ru-RU"/>
        </a:p>
      </dgm:t>
    </dgm:pt>
    <dgm:pt modelId="{0A015FEC-12A9-45C1-BE07-4D289570C60D}" type="pres">
      <dgm:prSet presAssocID="{0CE21333-37DA-46E2-978E-538A577BD54A}" presName="node" presStyleLbl="node1" presStyleIdx="1" presStyleCnt="8" custRadScaleRad="100623" custRadScaleInc="232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7759E-01FE-4D8C-AFE9-4575CE738A57}" type="pres">
      <dgm:prSet presAssocID="{C1F5D922-6A75-4057-BC82-922649DB6DFC}" presName="parTrans" presStyleLbl="bgSibTrans2D1" presStyleIdx="2" presStyleCnt="8"/>
      <dgm:spPr/>
      <dgm:t>
        <a:bodyPr/>
        <a:lstStyle/>
        <a:p>
          <a:endParaRPr lang="ru-RU"/>
        </a:p>
      </dgm:t>
    </dgm:pt>
    <dgm:pt modelId="{E11D9D68-7605-4C7C-9B12-243161CEBE29}" type="pres">
      <dgm:prSet presAssocID="{BB977CF4-9982-41CA-8D7D-DA5DED3BA30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45E1B-7204-496F-A175-9EC55C6F9735}" type="pres">
      <dgm:prSet presAssocID="{3C1F8A93-6F1C-4FAA-8616-3540E1C739A1}" presName="parTrans" presStyleLbl="bgSibTrans2D1" presStyleIdx="3" presStyleCnt="8"/>
      <dgm:spPr/>
      <dgm:t>
        <a:bodyPr/>
        <a:lstStyle/>
        <a:p>
          <a:endParaRPr lang="ru-RU"/>
        </a:p>
      </dgm:t>
    </dgm:pt>
    <dgm:pt modelId="{1985A67B-713B-4A76-A269-5F60CD8600FB}" type="pres">
      <dgm:prSet presAssocID="{73183220-230F-4CB3-B89D-1B659457A12E}" presName="node" presStyleLbl="node1" presStyleIdx="3" presStyleCnt="8" custRadScaleRad="103984" custRadScaleInc="-238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75FB6-661C-47AE-BF64-366F640019DB}" type="pres">
      <dgm:prSet presAssocID="{5F8CF072-374C-46FB-B2F4-A5972EFC1A8D}" presName="parTrans" presStyleLbl="bgSibTrans2D1" presStyleIdx="4" presStyleCnt="8"/>
      <dgm:spPr/>
      <dgm:t>
        <a:bodyPr/>
        <a:lstStyle/>
        <a:p>
          <a:endParaRPr lang="ru-RU"/>
        </a:p>
      </dgm:t>
    </dgm:pt>
    <dgm:pt modelId="{A226B715-47D4-41D4-B83A-2B227F0089AF}" type="pres">
      <dgm:prSet presAssocID="{ACF260F7-2118-487E-9EFC-CF3A0D02ADA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22FA7-3BFD-484E-9D8A-9930D598CF07}" type="pres">
      <dgm:prSet presAssocID="{65478C38-8369-4769-9DAD-77A3EDB5B587}" presName="parTrans" presStyleLbl="bgSibTrans2D1" presStyleIdx="5" presStyleCnt="8"/>
      <dgm:spPr/>
      <dgm:t>
        <a:bodyPr/>
        <a:lstStyle/>
        <a:p>
          <a:endParaRPr lang="ru-RU"/>
        </a:p>
      </dgm:t>
    </dgm:pt>
    <dgm:pt modelId="{3E58AFAE-D199-432D-8DE6-32CE4309D14F}" type="pres">
      <dgm:prSet presAssocID="{F377F861-4A2C-406F-B39E-75A34EC8E42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BD025-7C9D-43FD-91FA-1B197AB2028A}" type="pres">
      <dgm:prSet presAssocID="{199F56E4-732F-4E42-8E71-E9640E5324AB}" presName="parTrans" presStyleLbl="bgSibTrans2D1" presStyleIdx="6" presStyleCnt="8"/>
      <dgm:spPr/>
      <dgm:t>
        <a:bodyPr/>
        <a:lstStyle/>
        <a:p>
          <a:endParaRPr lang="ru-RU"/>
        </a:p>
      </dgm:t>
    </dgm:pt>
    <dgm:pt modelId="{D440C986-B6D2-4C15-9389-AF7229466863}" type="pres">
      <dgm:prSet presAssocID="{93E783A6-6144-405B-BF11-48A1D1E2F1F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84B5D-9831-48B9-A12D-058E4009986B}" type="pres">
      <dgm:prSet presAssocID="{5C6907CA-CA58-438A-A72D-26D56D32E04A}" presName="parTrans" presStyleLbl="bgSibTrans2D1" presStyleIdx="7" presStyleCnt="8"/>
      <dgm:spPr/>
      <dgm:t>
        <a:bodyPr/>
        <a:lstStyle/>
        <a:p>
          <a:endParaRPr lang="ru-RU"/>
        </a:p>
      </dgm:t>
    </dgm:pt>
    <dgm:pt modelId="{33DFAF3B-F7AF-4073-B856-5B23346E1319}" type="pres">
      <dgm:prSet presAssocID="{FADC6B76-55A3-4B4E-AB02-239AACE79240}" presName="node" presStyleLbl="node1" presStyleIdx="7" presStyleCnt="8" custRadScaleRad="102313" custRadScaleInc="-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594112-7F6E-479B-964A-364ECF63D157}" type="presOf" srcId="{5C6907CA-CA58-438A-A72D-26D56D32E04A}" destId="{D9084B5D-9831-48B9-A12D-058E4009986B}" srcOrd="0" destOrd="0" presId="urn:microsoft.com/office/officeart/2005/8/layout/radial4"/>
    <dgm:cxn modelId="{9B5DCDB5-4FDA-411F-B778-DF8F82DA06B5}" srcId="{D71A1785-9343-49FE-8842-8617C3AC8093}" destId="{1230D5D8-04E7-4C7F-A087-C5A4C3D3DC7B}" srcOrd="0" destOrd="0" parTransId="{22A7A7FD-FD29-4CA4-841E-0200049FF458}" sibTransId="{D2BC57E0-BEE3-468E-99D2-EB91E68B4826}"/>
    <dgm:cxn modelId="{45DA438E-56D0-475D-8FC7-F3751B47612C}" srcId="{D71A1785-9343-49FE-8842-8617C3AC8093}" destId="{0CE21333-37DA-46E2-978E-538A577BD54A}" srcOrd="1" destOrd="0" parTransId="{F3122444-1FD5-467E-BE01-55CEBDE1ED3B}" sibTransId="{25537FE2-37FF-4AB8-9C17-6A44C72F0D91}"/>
    <dgm:cxn modelId="{B1D096ED-ABF4-4CFA-AD67-97121371E4E9}" type="presOf" srcId="{73183220-230F-4CB3-B89D-1B659457A12E}" destId="{1985A67B-713B-4A76-A269-5F60CD8600FB}" srcOrd="0" destOrd="0" presId="urn:microsoft.com/office/officeart/2005/8/layout/radial4"/>
    <dgm:cxn modelId="{16C1E535-2C41-49E8-8016-9B4192A1AE9F}" type="presOf" srcId="{93E783A6-6144-405B-BF11-48A1D1E2F1F0}" destId="{D440C986-B6D2-4C15-9389-AF7229466863}" srcOrd="0" destOrd="0" presId="urn:microsoft.com/office/officeart/2005/8/layout/radial4"/>
    <dgm:cxn modelId="{D05D9865-0710-4488-A155-7B29398C4167}" srcId="{D71A1785-9343-49FE-8842-8617C3AC8093}" destId="{73183220-230F-4CB3-B89D-1B659457A12E}" srcOrd="3" destOrd="0" parTransId="{3C1F8A93-6F1C-4FAA-8616-3540E1C739A1}" sibTransId="{8FCDBD68-61F9-4100-9219-50013F226CD4}"/>
    <dgm:cxn modelId="{22813906-7010-4D19-927D-FDAA20BCA83C}" type="presOf" srcId="{3C1F8A93-6F1C-4FAA-8616-3540E1C739A1}" destId="{36B45E1B-7204-496F-A175-9EC55C6F9735}" srcOrd="0" destOrd="0" presId="urn:microsoft.com/office/officeart/2005/8/layout/radial4"/>
    <dgm:cxn modelId="{DF2F1DCC-B71E-45A3-A4E9-75C6440532EC}" type="presOf" srcId="{199F56E4-732F-4E42-8E71-E9640E5324AB}" destId="{749BD025-7C9D-43FD-91FA-1B197AB2028A}" srcOrd="0" destOrd="0" presId="urn:microsoft.com/office/officeart/2005/8/layout/radial4"/>
    <dgm:cxn modelId="{557782ED-D326-4A50-9595-34BE1CF52280}" type="presOf" srcId="{C1F5D922-6A75-4057-BC82-922649DB6DFC}" destId="{4367759E-01FE-4D8C-AFE9-4575CE738A57}" srcOrd="0" destOrd="0" presId="urn:microsoft.com/office/officeart/2005/8/layout/radial4"/>
    <dgm:cxn modelId="{EA76478E-B949-487E-8C2D-37C7FFC4788E}" type="presOf" srcId="{F3122444-1FD5-467E-BE01-55CEBDE1ED3B}" destId="{8A4023EB-F34D-4327-8326-EA1113A7CDC4}" srcOrd="0" destOrd="0" presId="urn:microsoft.com/office/officeart/2005/8/layout/radial4"/>
    <dgm:cxn modelId="{60FBE878-39AC-40CF-9042-052179D8266F}" type="presOf" srcId="{5F8CF072-374C-46FB-B2F4-A5972EFC1A8D}" destId="{CA675FB6-661C-47AE-BF64-366F640019DB}" srcOrd="0" destOrd="0" presId="urn:microsoft.com/office/officeart/2005/8/layout/radial4"/>
    <dgm:cxn modelId="{E99345FB-F6F1-41E2-9993-9851BCA90BDA}" type="presOf" srcId="{65478C38-8369-4769-9DAD-77A3EDB5B587}" destId="{65922FA7-3BFD-484E-9D8A-9930D598CF07}" srcOrd="0" destOrd="0" presId="urn:microsoft.com/office/officeart/2005/8/layout/radial4"/>
    <dgm:cxn modelId="{C8358D68-7399-485C-B7C9-29F15BEF7ED8}" type="presOf" srcId="{22A7A7FD-FD29-4CA4-841E-0200049FF458}" destId="{FBCA8FB0-404E-4B63-B524-6BAAAC5C06D6}" srcOrd="0" destOrd="0" presId="urn:microsoft.com/office/officeart/2005/8/layout/radial4"/>
    <dgm:cxn modelId="{049E485D-28BF-4EB2-BBA9-5601A8F7AB74}" type="presOf" srcId="{BB977CF4-9982-41CA-8D7D-DA5DED3BA30E}" destId="{E11D9D68-7605-4C7C-9B12-243161CEBE29}" srcOrd="0" destOrd="0" presId="urn:microsoft.com/office/officeart/2005/8/layout/radial4"/>
    <dgm:cxn modelId="{C35ACB36-3A4B-48C4-8FCE-C72941E6A6D7}" srcId="{FE94333E-59EC-403E-8BCE-DCA59214BC84}" destId="{D71A1785-9343-49FE-8842-8617C3AC8093}" srcOrd="0" destOrd="0" parTransId="{EED35487-AE93-426E-A53C-15DFF0CC8012}" sibTransId="{327E79D1-E57A-40E9-8BBF-7C90DF709623}"/>
    <dgm:cxn modelId="{B3E05CD2-7526-4EF4-832D-31D406873F4D}" type="presOf" srcId="{F377F861-4A2C-406F-B39E-75A34EC8E426}" destId="{3E58AFAE-D199-432D-8DE6-32CE4309D14F}" srcOrd="0" destOrd="0" presId="urn:microsoft.com/office/officeart/2005/8/layout/radial4"/>
    <dgm:cxn modelId="{D3BEFE81-0293-4ACB-A486-7A6724BFED6E}" type="presOf" srcId="{ACF260F7-2118-487E-9EFC-CF3A0D02ADAE}" destId="{A226B715-47D4-41D4-B83A-2B227F0089AF}" srcOrd="0" destOrd="0" presId="urn:microsoft.com/office/officeart/2005/8/layout/radial4"/>
    <dgm:cxn modelId="{B2F390A2-8A51-43C2-BD05-4BF5A9468E31}" type="presOf" srcId="{FADC6B76-55A3-4B4E-AB02-239AACE79240}" destId="{33DFAF3B-F7AF-4073-B856-5B23346E1319}" srcOrd="0" destOrd="0" presId="urn:microsoft.com/office/officeart/2005/8/layout/radial4"/>
    <dgm:cxn modelId="{4767FC2D-D2DA-4234-97E0-F9830CB106C5}" srcId="{D71A1785-9343-49FE-8842-8617C3AC8093}" destId="{BB977CF4-9982-41CA-8D7D-DA5DED3BA30E}" srcOrd="2" destOrd="0" parTransId="{C1F5D922-6A75-4057-BC82-922649DB6DFC}" sibTransId="{13309848-B0CB-42F5-8189-FD59D80364D0}"/>
    <dgm:cxn modelId="{E809FE34-C3A2-4627-B10D-AA6B072D1D78}" type="presOf" srcId="{1230D5D8-04E7-4C7F-A087-C5A4C3D3DC7B}" destId="{0411DF5A-6184-461A-A2EA-2F250C5BEA8D}" srcOrd="0" destOrd="0" presId="urn:microsoft.com/office/officeart/2005/8/layout/radial4"/>
    <dgm:cxn modelId="{52588938-3FD3-4D38-A185-7D2A0D09A909}" type="presOf" srcId="{D71A1785-9343-49FE-8842-8617C3AC8093}" destId="{F5C433AE-2291-4D92-8DB6-9A4561BAFBA9}" srcOrd="0" destOrd="0" presId="urn:microsoft.com/office/officeart/2005/8/layout/radial4"/>
    <dgm:cxn modelId="{08B64CFA-5424-4CF2-96CD-68E950F3258D}" srcId="{D71A1785-9343-49FE-8842-8617C3AC8093}" destId="{ACF260F7-2118-487E-9EFC-CF3A0D02ADAE}" srcOrd="4" destOrd="0" parTransId="{5F8CF072-374C-46FB-B2F4-A5972EFC1A8D}" sibTransId="{ACF492CE-3E53-4BC9-8F9F-7B6CE63497C2}"/>
    <dgm:cxn modelId="{2AAEFC29-BEBF-4412-8DAF-4ECF2FB619D9}" type="presOf" srcId="{0CE21333-37DA-46E2-978E-538A577BD54A}" destId="{0A015FEC-12A9-45C1-BE07-4D289570C60D}" srcOrd="0" destOrd="0" presId="urn:microsoft.com/office/officeart/2005/8/layout/radial4"/>
    <dgm:cxn modelId="{AAA98F9C-F195-422F-AFEB-D6A85DC86221}" srcId="{D71A1785-9343-49FE-8842-8617C3AC8093}" destId="{F377F861-4A2C-406F-B39E-75A34EC8E426}" srcOrd="5" destOrd="0" parTransId="{65478C38-8369-4769-9DAD-77A3EDB5B587}" sibTransId="{8BE219C6-4F63-47D2-9010-0257E9167C28}"/>
    <dgm:cxn modelId="{EB256160-4ED8-4343-B2CF-9652B407B9E7}" srcId="{D71A1785-9343-49FE-8842-8617C3AC8093}" destId="{FADC6B76-55A3-4B4E-AB02-239AACE79240}" srcOrd="7" destOrd="0" parTransId="{5C6907CA-CA58-438A-A72D-26D56D32E04A}" sibTransId="{2C99D727-B8F3-4CC9-99AC-51FA6CF4AD80}"/>
    <dgm:cxn modelId="{AA854875-F1C2-4E1C-A1C3-2CDB8DFB05BB}" srcId="{D71A1785-9343-49FE-8842-8617C3AC8093}" destId="{93E783A6-6144-405B-BF11-48A1D1E2F1F0}" srcOrd="6" destOrd="0" parTransId="{199F56E4-732F-4E42-8E71-E9640E5324AB}" sibTransId="{63F0FA31-B147-463D-B323-51F7793F9565}"/>
    <dgm:cxn modelId="{B055C4E2-C7F0-4E22-96AA-CA018B62AE8D}" type="presOf" srcId="{FE94333E-59EC-403E-8BCE-DCA59214BC84}" destId="{BD296C35-E463-4042-826D-8CC8C77B88D3}" srcOrd="0" destOrd="0" presId="urn:microsoft.com/office/officeart/2005/8/layout/radial4"/>
    <dgm:cxn modelId="{780D30D7-1E1A-4FDE-B65A-EC1AD029A587}" type="presParOf" srcId="{BD296C35-E463-4042-826D-8CC8C77B88D3}" destId="{F5C433AE-2291-4D92-8DB6-9A4561BAFBA9}" srcOrd="0" destOrd="0" presId="urn:microsoft.com/office/officeart/2005/8/layout/radial4"/>
    <dgm:cxn modelId="{BD9D60E9-D65A-4BD1-AB73-D03CA690DD38}" type="presParOf" srcId="{BD296C35-E463-4042-826D-8CC8C77B88D3}" destId="{FBCA8FB0-404E-4B63-B524-6BAAAC5C06D6}" srcOrd="1" destOrd="0" presId="urn:microsoft.com/office/officeart/2005/8/layout/radial4"/>
    <dgm:cxn modelId="{F371E5F1-881F-4788-B4F6-F6AFF8D353E4}" type="presParOf" srcId="{BD296C35-E463-4042-826D-8CC8C77B88D3}" destId="{0411DF5A-6184-461A-A2EA-2F250C5BEA8D}" srcOrd="2" destOrd="0" presId="urn:microsoft.com/office/officeart/2005/8/layout/radial4"/>
    <dgm:cxn modelId="{AA1C6E4D-EBB7-4845-BC53-71C32EA15102}" type="presParOf" srcId="{BD296C35-E463-4042-826D-8CC8C77B88D3}" destId="{8A4023EB-F34D-4327-8326-EA1113A7CDC4}" srcOrd="3" destOrd="0" presId="urn:microsoft.com/office/officeart/2005/8/layout/radial4"/>
    <dgm:cxn modelId="{559DEB6A-22FF-4EF5-99B5-6ABF1C1B59DA}" type="presParOf" srcId="{BD296C35-E463-4042-826D-8CC8C77B88D3}" destId="{0A015FEC-12A9-45C1-BE07-4D289570C60D}" srcOrd="4" destOrd="0" presId="urn:microsoft.com/office/officeart/2005/8/layout/radial4"/>
    <dgm:cxn modelId="{B0472E86-6CEF-4435-BD8C-0E4744F74714}" type="presParOf" srcId="{BD296C35-E463-4042-826D-8CC8C77B88D3}" destId="{4367759E-01FE-4D8C-AFE9-4575CE738A57}" srcOrd="5" destOrd="0" presId="urn:microsoft.com/office/officeart/2005/8/layout/radial4"/>
    <dgm:cxn modelId="{1A4C3FEB-6A19-4853-B6AA-9F327B50BE49}" type="presParOf" srcId="{BD296C35-E463-4042-826D-8CC8C77B88D3}" destId="{E11D9D68-7605-4C7C-9B12-243161CEBE29}" srcOrd="6" destOrd="0" presId="urn:microsoft.com/office/officeart/2005/8/layout/radial4"/>
    <dgm:cxn modelId="{50C44FE1-6F27-47CE-A8FE-EBC7A93825A6}" type="presParOf" srcId="{BD296C35-E463-4042-826D-8CC8C77B88D3}" destId="{36B45E1B-7204-496F-A175-9EC55C6F9735}" srcOrd="7" destOrd="0" presId="urn:microsoft.com/office/officeart/2005/8/layout/radial4"/>
    <dgm:cxn modelId="{46908028-26DA-4310-A76A-568763045A27}" type="presParOf" srcId="{BD296C35-E463-4042-826D-8CC8C77B88D3}" destId="{1985A67B-713B-4A76-A269-5F60CD8600FB}" srcOrd="8" destOrd="0" presId="urn:microsoft.com/office/officeart/2005/8/layout/radial4"/>
    <dgm:cxn modelId="{F9646488-6FE7-4029-967B-7FFDA3EFF375}" type="presParOf" srcId="{BD296C35-E463-4042-826D-8CC8C77B88D3}" destId="{CA675FB6-661C-47AE-BF64-366F640019DB}" srcOrd="9" destOrd="0" presId="urn:microsoft.com/office/officeart/2005/8/layout/radial4"/>
    <dgm:cxn modelId="{389F7C05-FA59-4E4C-88CC-77E2389BB172}" type="presParOf" srcId="{BD296C35-E463-4042-826D-8CC8C77B88D3}" destId="{A226B715-47D4-41D4-B83A-2B227F0089AF}" srcOrd="10" destOrd="0" presId="urn:microsoft.com/office/officeart/2005/8/layout/radial4"/>
    <dgm:cxn modelId="{1F5738FC-97B3-4DB5-87B2-3FF628740E5F}" type="presParOf" srcId="{BD296C35-E463-4042-826D-8CC8C77B88D3}" destId="{65922FA7-3BFD-484E-9D8A-9930D598CF07}" srcOrd="11" destOrd="0" presId="urn:microsoft.com/office/officeart/2005/8/layout/radial4"/>
    <dgm:cxn modelId="{240C8673-124D-4CE0-B972-4129ADA1CE11}" type="presParOf" srcId="{BD296C35-E463-4042-826D-8CC8C77B88D3}" destId="{3E58AFAE-D199-432D-8DE6-32CE4309D14F}" srcOrd="12" destOrd="0" presId="urn:microsoft.com/office/officeart/2005/8/layout/radial4"/>
    <dgm:cxn modelId="{EA5CD211-0CCF-45D8-8DC2-E864DF0DF591}" type="presParOf" srcId="{BD296C35-E463-4042-826D-8CC8C77B88D3}" destId="{749BD025-7C9D-43FD-91FA-1B197AB2028A}" srcOrd="13" destOrd="0" presId="urn:microsoft.com/office/officeart/2005/8/layout/radial4"/>
    <dgm:cxn modelId="{2B65D32A-93CE-417D-8906-2A902CB3C8F1}" type="presParOf" srcId="{BD296C35-E463-4042-826D-8CC8C77B88D3}" destId="{D440C986-B6D2-4C15-9389-AF7229466863}" srcOrd="14" destOrd="0" presId="urn:microsoft.com/office/officeart/2005/8/layout/radial4"/>
    <dgm:cxn modelId="{38A98114-0E1C-458F-AF1B-A103082BFFDE}" type="presParOf" srcId="{BD296C35-E463-4042-826D-8CC8C77B88D3}" destId="{D9084B5D-9831-48B9-A12D-058E4009986B}" srcOrd="15" destOrd="0" presId="urn:microsoft.com/office/officeart/2005/8/layout/radial4"/>
    <dgm:cxn modelId="{FB794521-972F-40B6-88CB-761CB4C73BBA}" type="presParOf" srcId="{BD296C35-E463-4042-826D-8CC8C77B88D3}" destId="{33DFAF3B-F7AF-4073-B856-5B23346E1319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C22C4C-A408-4DAE-8788-F7771BE0BC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925BC8-712C-45CB-9705-B0EE894AB033}">
      <dgm:prSet/>
      <dgm:spPr/>
      <dgm:t>
        <a:bodyPr/>
        <a:lstStyle/>
        <a:p>
          <a:pPr rtl="0"/>
          <a:r>
            <a:rPr lang="ru-RU" dirty="0" smtClean="0"/>
            <a:t>Если в МКД нет общедомового прибора учета (при наличии такой технической возможности), плата за коммунальную услугу, предоставленную на общедомовые нужды за расчетный период, рассчитывается </a:t>
          </a:r>
          <a:r>
            <a:rPr lang="ru-RU" b="1" dirty="0" smtClean="0"/>
            <a:t>с применением повышающих коэффициентов </a:t>
          </a:r>
          <a:r>
            <a:rPr lang="ru-RU" b="1" i="1" u="none" dirty="0" smtClean="0"/>
            <a:t>(</a:t>
          </a:r>
          <a:r>
            <a:rPr lang="ru-RU" i="1" dirty="0" smtClean="0">
              <a:solidFill>
                <a:schemeClr val="bg1">
                  <a:lumMod val="95000"/>
                </a:schemeClr>
              </a:solidFill>
            </a:rPr>
            <a:t>п. 60 (1) </a:t>
          </a:r>
          <a:r>
            <a:rPr lang="ru-RU" i="1" dirty="0" smtClean="0"/>
            <a:t>Правил предоставления коммунальных услуг собственникам и пользователям помещений в многоквартирных домах и жилых домов, утвержденных Постановлением Правительства РФ  № 354 от 06.05.2011)</a:t>
          </a:r>
          <a:endParaRPr lang="ru-RU" i="1" dirty="0"/>
        </a:p>
      </dgm:t>
    </dgm:pt>
    <dgm:pt modelId="{BB9E7E77-4446-44E6-AB48-5C0E5125CCD4}" type="parTrans" cxnId="{0635FC0A-EC6B-42AB-8110-B350CF48073E}">
      <dgm:prSet/>
      <dgm:spPr/>
      <dgm:t>
        <a:bodyPr/>
        <a:lstStyle/>
        <a:p>
          <a:endParaRPr lang="ru-RU"/>
        </a:p>
      </dgm:t>
    </dgm:pt>
    <dgm:pt modelId="{5580683D-9657-4B04-975E-7EE6855815D7}" type="sibTrans" cxnId="{0635FC0A-EC6B-42AB-8110-B350CF48073E}">
      <dgm:prSet/>
      <dgm:spPr/>
      <dgm:t>
        <a:bodyPr/>
        <a:lstStyle/>
        <a:p>
          <a:endParaRPr lang="ru-RU"/>
        </a:p>
      </dgm:t>
    </dgm:pt>
    <dgm:pt modelId="{E84A2C03-5C71-49FF-9EF6-CA4E6887F971}" type="pres">
      <dgm:prSet presAssocID="{78C22C4C-A408-4DAE-8788-F7771BE0BC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70E9BD-38B8-419E-B6C2-5BBA1A36DE31}" type="pres">
      <dgm:prSet presAssocID="{7B925BC8-712C-45CB-9705-B0EE894AB03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E74A41-CCC7-4131-A471-24D57285BE1C}" type="presOf" srcId="{7B925BC8-712C-45CB-9705-B0EE894AB033}" destId="{4E70E9BD-38B8-419E-B6C2-5BBA1A36DE31}" srcOrd="0" destOrd="0" presId="urn:microsoft.com/office/officeart/2005/8/layout/vList2"/>
    <dgm:cxn modelId="{1B48D006-BA86-4A19-AEDC-AAE87DE608FF}" type="presOf" srcId="{78C22C4C-A408-4DAE-8788-F7771BE0BCBF}" destId="{E84A2C03-5C71-49FF-9EF6-CA4E6887F971}" srcOrd="0" destOrd="0" presId="urn:microsoft.com/office/officeart/2005/8/layout/vList2"/>
    <dgm:cxn modelId="{0635FC0A-EC6B-42AB-8110-B350CF48073E}" srcId="{78C22C4C-A408-4DAE-8788-F7771BE0BCBF}" destId="{7B925BC8-712C-45CB-9705-B0EE894AB033}" srcOrd="0" destOrd="0" parTransId="{BB9E7E77-4446-44E6-AB48-5C0E5125CCD4}" sibTransId="{5580683D-9657-4B04-975E-7EE6855815D7}"/>
    <dgm:cxn modelId="{68419D46-C8AC-4DBD-B12A-5E7F603666AD}" type="presParOf" srcId="{E84A2C03-5C71-49FF-9EF6-CA4E6887F971}" destId="{4E70E9BD-38B8-419E-B6C2-5BBA1A36DE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9CD49A-80D3-4886-8560-F4A5F02CB40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C36655-A529-4781-837D-1FC493DA7871}">
      <dgm:prSet phldrT="[Текст]"/>
      <dgm:spPr/>
      <dgm:t>
        <a:bodyPr/>
        <a:lstStyle/>
        <a:p>
          <a:r>
            <a:rPr lang="ru-RU" dirty="0" smtClean="0"/>
            <a:t>Выявление нарушения</a:t>
          </a:r>
          <a:endParaRPr lang="ru-RU" dirty="0"/>
        </a:p>
      </dgm:t>
    </dgm:pt>
    <dgm:pt modelId="{5864DD15-6483-494E-8DF8-BFA8859CC382}" type="parTrans" cxnId="{4604B4C2-9A3D-4AD1-97D6-FA80C7C70D14}">
      <dgm:prSet/>
      <dgm:spPr/>
      <dgm:t>
        <a:bodyPr/>
        <a:lstStyle/>
        <a:p>
          <a:endParaRPr lang="ru-RU"/>
        </a:p>
      </dgm:t>
    </dgm:pt>
    <dgm:pt modelId="{35609306-E392-4BC6-96B4-6FFD3B22C1E4}" type="sibTrans" cxnId="{4604B4C2-9A3D-4AD1-97D6-FA80C7C70D14}">
      <dgm:prSet/>
      <dgm:spPr/>
      <dgm:t>
        <a:bodyPr/>
        <a:lstStyle/>
        <a:p>
          <a:endParaRPr lang="ru-RU"/>
        </a:p>
      </dgm:t>
    </dgm:pt>
    <dgm:pt modelId="{8E1EC36C-B88A-40E2-8E8B-20164C8910DA}">
      <dgm:prSet phldrT="[Текст]"/>
      <dgm:spPr/>
      <dgm:t>
        <a:bodyPr/>
        <a:lstStyle/>
        <a:p>
          <a:r>
            <a:rPr lang="ru-RU" dirty="0" smtClean="0"/>
            <a:t>Составление акта о нарушении</a:t>
          </a:r>
          <a:endParaRPr lang="ru-RU" dirty="0"/>
        </a:p>
      </dgm:t>
    </dgm:pt>
    <dgm:pt modelId="{72690346-5521-4CA3-AFCB-6063299D0ED6}" type="parTrans" cxnId="{FDE572CF-0079-41B9-BAB4-4E61507E7DE8}">
      <dgm:prSet/>
      <dgm:spPr/>
      <dgm:t>
        <a:bodyPr/>
        <a:lstStyle/>
        <a:p>
          <a:endParaRPr lang="ru-RU"/>
        </a:p>
      </dgm:t>
    </dgm:pt>
    <dgm:pt modelId="{2B39B5D0-2F4F-45F3-B60C-ADAE2CEEBEA9}" type="sibTrans" cxnId="{FDE572CF-0079-41B9-BAB4-4E61507E7DE8}">
      <dgm:prSet/>
      <dgm:spPr/>
      <dgm:t>
        <a:bodyPr/>
        <a:lstStyle/>
        <a:p>
          <a:endParaRPr lang="ru-RU"/>
        </a:p>
      </dgm:t>
    </dgm:pt>
    <dgm:pt modelId="{702AB362-3AE4-4018-841D-443463CB0360}">
      <dgm:prSet/>
      <dgm:spPr/>
      <dgm:t>
        <a:bodyPr/>
        <a:lstStyle/>
        <a:p>
          <a:r>
            <a:rPr lang="ru-RU" dirty="0" smtClean="0"/>
            <a:t>Письменное уведомление исполнителя коммунальной услуги о нарушении </a:t>
          </a:r>
          <a:endParaRPr lang="ru-RU" dirty="0"/>
        </a:p>
      </dgm:t>
    </dgm:pt>
    <dgm:pt modelId="{D67D4557-A61C-4066-B2A0-57F3C8210BB1}" type="parTrans" cxnId="{96E4599E-B85A-4935-99E0-83DDE90F372F}">
      <dgm:prSet/>
      <dgm:spPr/>
      <dgm:t>
        <a:bodyPr/>
        <a:lstStyle/>
        <a:p>
          <a:endParaRPr lang="ru-RU"/>
        </a:p>
      </dgm:t>
    </dgm:pt>
    <dgm:pt modelId="{81D7DFD1-D20F-41B3-8A0D-CFC7612F56F0}" type="sibTrans" cxnId="{96E4599E-B85A-4935-99E0-83DDE90F372F}">
      <dgm:prSet/>
      <dgm:spPr/>
      <dgm:t>
        <a:bodyPr/>
        <a:lstStyle/>
        <a:p>
          <a:endParaRPr lang="ru-RU"/>
        </a:p>
      </dgm:t>
    </dgm:pt>
    <dgm:pt modelId="{E18D9438-E615-41F4-A824-1DF19F26AB22}" type="pres">
      <dgm:prSet presAssocID="{089CD49A-80D3-4886-8560-F4A5F02CB40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277FD6-9BC1-44AF-98AB-BB74317AED67}" type="pres">
      <dgm:prSet presAssocID="{089CD49A-80D3-4886-8560-F4A5F02CB406}" presName="arrow" presStyleLbl="bgShp" presStyleIdx="0" presStyleCnt="1" custLinFactNeighborX="2528" custLinFactNeighborY="13115"/>
      <dgm:spPr/>
    </dgm:pt>
    <dgm:pt modelId="{9B5256EA-FF98-4F6E-8DA4-7A5D94E790BB}" type="pres">
      <dgm:prSet presAssocID="{089CD49A-80D3-4886-8560-F4A5F02CB406}" presName="linearProcess" presStyleCnt="0"/>
      <dgm:spPr/>
    </dgm:pt>
    <dgm:pt modelId="{399B083E-F2F9-43F1-B21D-496E64505271}" type="pres">
      <dgm:prSet presAssocID="{29C36655-A529-4781-837D-1FC493DA787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4F073-E793-466F-92A4-DAD4AE765BBB}" type="pres">
      <dgm:prSet presAssocID="{35609306-E392-4BC6-96B4-6FFD3B22C1E4}" presName="sibTrans" presStyleCnt="0"/>
      <dgm:spPr/>
    </dgm:pt>
    <dgm:pt modelId="{C543E4F3-4A2E-435D-85C2-304062A8DB36}" type="pres">
      <dgm:prSet presAssocID="{702AB362-3AE4-4018-841D-443463CB036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36C19-8A58-405D-9264-F144AAC90643}" type="pres">
      <dgm:prSet presAssocID="{81D7DFD1-D20F-41B3-8A0D-CFC7612F56F0}" presName="sibTrans" presStyleCnt="0"/>
      <dgm:spPr/>
    </dgm:pt>
    <dgm:pt modelId="{A82022F8-2304-4180-B566-F8D33C2901D0}" type="pres">
      <dgm:prSet presAssocID="{8E1EC36C-B88A-40E2-8E8B-20164C8910D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E31758-5F49-4824-A2CE-4F93DAB66C6D}" type="presOf" srcId="{29C36655-A529-4781-837D-1FC493DA7871}" destId="{399B083E-F2F9-43F1-B21D-496E64505271}" srcOrd="0" destOrd="0" presId="urn:microsoft.com/office/officeart/2005/8/layout/hProcess9"/>
    <dgm:cxn modelId="{FDE572CF-0079-41B9-BAB4-4E61507E7DE8}" srcId="{089CD49A-80D3-4886-8560-F4A5F02CB406}" destId="{8E1EC36C-B88A-40E2-8E8B-20164C8910DA}" srcOrd="2" destOrd="0" parTransId="{72690346-5521-4CA3-AFCB-6063299D0ED6}" sibTransId="{2B39B5D0-2F4F-45F3-B60C-ADAE2CEEBEA9}"/>
    <dgm:cxn modelId="{F5AEC601-3821-49E0-8FDC-BD36CBEC275A}" type="presOf" srcId="{702AB362-3AE4-4018-841D-443463CB0360}" destId="{C543E4F3-4A2E-435D-85C2-304062A8DB36}" srcOrd="0" destOrd="0" presId="urn:microsoft.com/office/officeart/2005/8/layout/hProcess9"/>
    <dgm:cxn modelId="{4604B4C2-9A3D-4AD1-97D6-FA80C7C70D14}" srcId="{089CD49A-80D3-4886-8560-F4A5F02CB406}" destId="{29C36655-A529-4781-837D-1FC493DA7871}" srcOrd="0" destOrd="0" parTransId="{5864DD15-6483-494E-8DF8-BFA8859CC382}" sibTransId="{35609306-E392-4BC6-96B4-6FFD3B22C1E4}"/>
    <dgm:cxn modelId="{D12800F6-8833-4C57-A0E2-BF9C9302BB86}" type="presOf" srcId="{8E1EC36C-B88A-40E2-8E8B-20164C8910DA}" destId="{A82022F8-2304-4180-B566-F8D33C2901D0}" srcOrd="0" destOrd="0" presId="urn:microsoft.com/office/officeart/2005/8/layout/hProcess9"/>
    <dgm:cxn modelId="{7D94C1B6-2C32-41DD-B1CF-78047972FA1C}" type="presOf" srcId="{089CD49A-80D3-4886-8560-F4A5F02CB406}" destId="{E18D9438-E615-41F4-A824-1DF19F26AB22}" srcOrd="0" destOrd="0" presId="urn:microsoft.com/office/officeart/2005/8/layout/hProcess9"/>
    <dgm:cxn modelId="{96E4599E-B85A-4935-99E0-83DDE90F372F}" srcId="{089CD49A-80D3-4886-8560-F4A5F02CB406}" destId="{702AB362-3AE4-4018-841D-443463CB0360}" srcOrd="1" destOrd="0" parTransId="{D67D4557-A61C-4066-B2A0-57F3C8210BB1}" sibTransId="{81D7DFD1-D20F-41B3-8A0D-CFC7612F56F0}"/>
    <dgm:cxn modelId="{1DE17659-505A-474F-B18B-B0E9EA6D0E08}" type="presParOf" srcId="{E18D9438-E615-41F4-A824-1DF19F26AB22}" destId="{9D277FD6-9BC1-44AF-98AB-BB74317AED67}" srcOrd="0" destOrd="0" presId="urn:microsoft.com/office/officeart/2005/8/layout/hProcess9"/>
    <dgm:cxn modelId="{E3D1BD5E-617E-403B-88BD-E70077E4FAB1}" type="presParOf" srcId="{E18D9438-E615-41F4-A824-1DF19F26AB22}" destId="{9B5256EA-FF98-4F6E-8DA4-7A5D94E790BB}" srcOrd="1" destOrd="0" presId="urn:microsoft.com/office/officeart/2005/8/layout/hProcess9"/>
    <dgm:cxn modelId="{0825FA7E-A91E-440E-8964-31C47F3AC24E}" type="presParOf" srcId="{9B5256EA-FF98-4F6E-8DA4-7A5D94E790BB}" destId="{399B083E-F2F9-43F1-B21D-496E64505271}" srcOrd="0" destOrd="0" presId="urn:microsoft.com/office/officeart/2005/8/layout/hProcess9"/>
    <dgm:cxn modelId="{D4F071A3-2ED3-4755-8808-355BE2045A2F}" type="presParOf" srcId="{9B5256EA-FF98-4F6E-8DA4-7A5D94E790BB}" destId="{B754F073-E793-466F-92A4-DAD4AE765BBB}" srcOrd="1" destOrd="0" presId="urn:microsoft.com/office/officeart/2005/8/layout/hProcess9"/>
    <dgm:cxn modelId="{3E20FF89-E640-4F87-A228-49C7B7CBCEF6}" type="presParOf" srcId="{9B5256EA-FF98-4F6E-8DA4-7A5D94E790BB}" destId="{C543E4F3-4A2E-435D-85C2-304062A8DB36}" srcOrd="2" destOrd="0" presId="urn:microsoft.com/office/officeart/2005/8/layout/hProcess9"/>
    <dgm:cxn modelId="{C2558B11-8C90-4E4C-AFB2-2B0F0E585DF3}" type="presParOf" srcId="{9B5256EA-FF98-4F6E-8DA4-7A5D94E790BB}" destId="{1A436C19-8A58-405D-9264-F144AAC90643}" srcOrd="3" destOrd="0" presId="urn:microsoft.com/office/officeart/2005/8/layout/hProcess9"/>
    <dgm:cxn modelId="{078CC4AB-40FE-456E-A75E-3CA16667093D}" type="presParOf" srcId="{9B5256EA-FF98-4F6E-8DA4-7A5D94E790BB}" destId="{A82022F8-2304-4180-B566-F8D33C2901D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67ADE7-19A6-4D00-9158-96A159FF8C05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149B19A4-48DF-47CA-A2E9-DDB0FEE00387}">
      <dgm:prSet phldrT="[Текст]" custT="1"/>
      <dgm:spPr/>
      <dgm:t>
        <a:bodyPr/>
        <a:lstStyle/>
        <a:p>
          <a:r>
            <a:rPr lang="ru-RU" sz="1800" dirty="0" smtClean="0"/>
            <a:t>1-я</a:t>
          </a:r>
          <a:r>
            <a:rPr lang="ru-RU" sz="1300" dirty="0" smtClean="0"/>
            <a:t> СИТУАЦИЯ</a:t>
          </a:r>
        </a:p>
        <a:p>
          <a:r>
            <a:rPr lang="ru-RU" sz="1300" dirty="0" smtClean="0"/>
            <a:t>Если проверяется состояние приборов учета, с которых потребитель снимает показания, или достоверность показаний приборов, которые потребитель представил для расчета платы за коммунальные услуги </a:t>
          </a:r>
          <a:endParaRPr lang="ru-RU" sz="1300" dirty="0"/>
        </a:p>
      </dgm:t>
    </dgm:pt>
    <dgm:pt modelId="{B1A0CE59-C96C-4B81-BFD6-387C38808144}" type="parTrans" cxnId="{4F8F70C9-24AF-45D7-AEE4-8B6DC10900D5}">
      <dgm:prSet/>
      <dgm:spPr/>
      <dgm:t>
        <a:bodyPr/>
        <a:lstStyle/>
        <a:p>
          <a:endParaRPr lang="ru-RU"/>
        </a:p>
      </dgm:t>
    </dgm:pt>
    <dgm:pt modelId="{830B3E5F-0615-4102-AB60-91BDADD4741C}" type="sibTrans" cxnId="{4F8F70C9-24AF-45D7-AEE4-8B6DC10900D5}">
      <dgm:prSet/>
      <dgm:spPr/>
      <dgm:t>
        <a:bodyPr/>
        <a:lstStyle/>
        <a:p>
          <a:endParaRPr lang="ru-RU"/>
        </a:p>
      </dgm:t>
    </dgm:pt>
    <dgm:pt modelId="{29BC3F76-4661-4C40-9885-22DE14AE4919}">
      <dgm:prSet phldrT="[Текст]" custT="1"/>
      <dgm:spPr/>
      <dgm:t>
        <a:bodyPr/>
        <a:lstStyle/>
        <a:p>
          <a:r>
            <a:rPr lang="ru-RU" sz="1800" dirty="0" smtClean="0"/>
            <a:t>2-я</a:t>
          </a:r>
          <a:r>
            <a:rPr lang="ru-RU" sz="1500" dirty="0" smtClean="0"/>
            <a:t> СИТУАЦИЯ</a:t>
          </a:r>
        </a:p>
        <a:p>
          <a:r>
            <a:rPr lang="ru-RU" sz="1500" dirty="0" smtClean="0"/>
            <a:t>Если обнаружено, что нарушен порядок подключения внутридомового оборудования потребителя к внутридомовым инженерным системам</a:t>
          </a:r>
          <a:endParaRPr lang="ru-RU" sz="1500" dirty="0"/>
        </a:p>
      </dgm:t>
    </dgm:pt>
    <dgm:pt modelId="{8B5E1E6B-4AB9-4493-A407-4E7887639C51}" type="parTrans" cxnId="{48866696-4E92-422F-A141-FBB946414F36}">
      <dgm:prSet/>
      <dgm:spPr/>
      <dgm:t>
        <a:bodyPr/>
        <a:lstStyle/>
        <a:p>
          <a:endParaRPr lang="ru-RU"/>
        </a:p>
      </dgm:t>
    </dgm:pt>
    <dgm:pt modelId="{BF885648-F96E-4CBB-B0A8-F8CCFF360C5D}" type="sibTrans" cxnId="{48866696-4E92-422F-A141-FBB946414F36}">
      <dgm:prSet/>
      <dgm:spPr/>
      <dgm:t>
        <a:bodyPr/>
        <a:lstStyle/>
        <a:p>
          <a:endParaRPr lang="ru-RU"/>
        </a:p>
      </dgm:t>
    </dgm:pt>
    <dgm:pt modelId="{F695FBC7-6006-4040-B0A7-3C914EABAE67}">
      <dgm:prSet phldrT="[Текст]" custT="1"/>
      <dgm:spPr/>
      <dgm:t>
        <a:bodyPr/>
        <a:lstStyle/>
        <a:p>
          <a:r>
            <a:rPr lang="ru-RU" sz="1800" dirty="0" smtClean="0"/>
            <a:t>3-я </a:t>
          </a:r>
          <a:r>
            <a:rPr lang="ru-RU" sz="1500" dirty="0" smtClean="0"/>
            <a:t>СИТУАЦИЯ</a:t>
          </a:r>
        </a:p>
        <a:p>
          <a:r>
            <a:rPr lang="ru-RU" sz="1500" dirty="0" smtClean="0"/>
            <a:t>Если обнаружено несанкционированное вмешательство в работу прибора, находящегося у потребителя, вызвавшее искажение показаний</a:t>
          </a:r>
          <a:endParaRPr lang="ru-RU" sz="1500" dirty="0"/>
        </a:p>
      </dgm:t>
    </dgm:pt>
    <dgm:pt modelId="{CF688A0A-A09D-4ED8-A495-2E862BFD0522}" type="parTrans" cxnId="{AA7D9867-7859-4F0E-8A85-AE00DB495FEE}">
      <dgm:prSet/>
      <dgm:spPr/>
      <dgm:t>
        <a:bodyPr/>
        <a:lstStyle/>
        <a:p>
          <a:endParaRPr lang="ru-RU"/>
        </a:p>
      </dgm:t>
    </dgm:pt>
    <dgm:pt modelId="{14766113-14FB-4768-8453-197AC020D4F9}" type="sibTrans" cxnId="{AA7D9867-7859-4F0E-8A85-AE00DB495FEE}">
      <dgm:prSet/>
      <dgm:spPr/>
      <dgm:t>
        <a:bodyPr/>
        <a:lstStyle/>
        <a:p>
          <a:endParaRPr lang="ru-RU"/>
        </a:p>
      </dgm:t>
    </dgm:pt>
    <dgm:pt modelId="{D708CA18-EFC6-485E-9DFD-60F1080614AE}" type="pres">
      <dgm:prSet presAssocID="{5B67ADE7-19A6-4D00-9158-96A159FF8C05}" presName="Name0" presStyleCnt="0">
        <dgm:presLayoutVars>
          <dgm:dir/>
          <dgm:resizeHandles val="exact"/>
        </dgm:presLayoutVars>
      </dgm:prSet>
      <dgm:spPr/>
    </dgm:pt>
    <dgm:pt modelId="{FCE17ABD-9A15-4D1B-8B5E-1085FEE477E9}" type="pres">
      <dgm:prSet presAssocID="{5B67ADE7-19A6-4D00-9158-96A159FF8C05}" presName="bkgdShp" presStyleLbl="alignAccFollowNode1" presStyleIdx="0" presStyleCnt="1"/>
      <dgm:spPr/>
    </dgm:pt>
    <dgm:pt modelId="{4445E83D-0DAA-4866-9268-62A996D9D653}" type="pres">
      <dgm:prSet presAssocID="{5B67ADE7-19A6-4D00-9158-96A159FF8C05}" presName="linComp" presStyleCnt="0"/>
      <dgm:spPr/>
    </dgm:pt>
    <dgm:pt modelId="{12453ACA-6CC6-4F33-9212-56CB7DEEAD45}" type="pres">
      <dgm:prSet presAssocID="{149B19A4-48DF-47CA-A2E9-DDB0FEE00387}" presName="compNode" presStyleCnt="0"/>
      <dgm:spPr/>
    </dgm:pt>
    <dgm:pt modelId="{6952F717-DC15-4DCB-8479-CD51CA595D16}" type="pres">
      <dgm:prSet presAssocID="{149B19A4-48DF-47CA-A2E9-DDB0FEE0038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34030-0228-47C8-AA9C-D04003511861}" type="pres">
      <dgm:prSet presAssocID="{149B19A4-48DF-47CA-A2E9-DDB0FEE00387}" presName="invisiNode" presStyleLbl="node1" presStyleIdx="0" presStyleCnt="3"/>
      <dgm:spPr/>
    </dgm:pt>
    <dgm:pt modelId="{C2E01E3A-E257-4EE1-B1AB-4AA2051A9553}" type="pres">
      <dgm:prSet presAssocID="{149B19A4-48DF-47CA-A2E9-DDB0FEE00387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15C270D-0443-4173-9907-4F34B08C9ED4}" type="pres">
      <dgm:prSet presAssocID="{830B3E5F-0615-4102-AB60-91BDADD474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74B164A-1905-43F9-BE10-F934F46B8F2F}" type="pres">
      <dgm:prSet presAssocID="{29BC3F76-4661-4C40-9885-22DE14AE4919}" presName="compNode" presStyleCnt="0"/>
      <dgm:spPr/>
    </dgm:pt>
    <dgm:pt modelId="{0B9816DF-B193-42AE-A723-8B3B9F1B67B5}" type="pres">
      <dgm:prSet presAssocID="{29BC3F76-4661-4C40-9885-22DE14AE491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5D5A8-649F-4C8E-96E9-43C6187B531C}" type="pres">
      <dgm:prSet presAssocID="{29BC3F76-4661-4C40-9885-22DE14AE4919}" presName="invisiNode" presStyleLbl="node1" presStyleIdx="1" presStyleCnt="3"/>
      <dgm:spPr/>
    </dgm:pt>
    <dgm:pt modelId="{3BDE1399-8D15-42C7-BF11-5043BC06E52A}" type="pres">
      <dgm:prSet presAssocID="{29BC3F76-4661-4C40-9885-22DE14AE4919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24C2EC7-F9C2-41F4-A9F4-6ECB1D155CCD}" type="pres">
      <dgm:prSet presAssocID="{BF885648-F96E-4CBB-B0A8-F8CCFF360C5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DB3D09D-9E04-401C-B1DC-C52235A57F68}" type="pres">
      <dgm:prSet presAssocID="{F695FBC7-6006-4040-B0A7-3C914EABAE67}" presName="compNode" presStyleCnt="0"/>
      <dgm:spPr/>
    </dgm:pt>
    <dgm:pt modelId="{89DE3D87-996B-4F18-85B5-DCC90DA5448D}" type="pres">
      <dgm:prSet presAssocID="{F695FBC7-6006-4040-B0A7-3C914EABAE6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32B6B-9F01-447F-AC86-861DBDEBBDF5}" type="pres">
      <dgm:prSet presAssocID="{F695FBC7-6006-4040-B0A7-3C914EABAE67}" presName="invisiNode" presStyleLbl="node1" presStyleIdx="2" presStyleCnt="3"/>
      <dgm:spPr/>
    </dgm:pt>
    <dgm:pt modelId="{2BF319BC-7DDF-4178-AFCC-ADEE0C7BE85C}" type="pres">
      <dgm:prSet presAssocID="{F695FBC7-6006-4040-B0A7-3C914EABAE67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F8F70C9-24AF-45D7-AEE4-8B6DC10900D5}" srcId="{5B67ADE7-19A6-4D00-9158-96A159FF8C05}" destId="{149B19A4-48DF-47CA-A2E9-DDB0FEE00387}" srcOrd="0" destOrd="0" parTransId="{B1A0CE59-C96C-4B81-BFD6-387C38808144}" sibTransId="{830B3E5F-0615-4102-AB60-91BDADD4741C}"/>
    <dgm:cxn modelId="{4B8400D8-9050-48B8-80F0-2361E0E7441E}" type="presOf" srcId="{29BC3F76-4661-4C40-9885-22DE14AE4919}" destId="{0B9816DF-B193-42AE-A723-8B3B9F1B67B5}" srcOrd="0" destOrd="0" presId="urn:microsoft.com/office/officeart/2005/8/layout/pList2#1"/>
    <dgm:cxn modelId="{9448D3B4-48FB-430C-8FC1-6B02ADF67AE3}" type="presOf" srcId="{BF885648-F96E-4CBB-B0A8-F8CCFF360C5D}" destId="{E24C2EC7-F9C2-41F4-A9F4-6ECB1D155CCD}" srcOrd="0" destOrd="0" presId="urn:microsoft.com/office/officeart/2005/8/layout/pList2#1"/>
    <dgm:cxn modelId="{6CCBB5C3-CBE7-413F-896B-4A241B8CCF60}" type="presOf" srcId="{5B67ADE7-19A6-4D00-9158-96A159FF8C05}" destId="{D708CA18-EFC6-485E-9DFD-60F1080614AE}" srcOrd="0" destOrd="0" presId="urn:microsoft.com/office/officeart/2005/8/layout/pList2#1"/>
    <dgm:cxn modelId="{627FD4CE-E223-40B9-AAD0-A085A66EA44A}" type="presOf" srcId="{149B19A4-48DF-47CA-A2E9-DDB0FEE00387}" destId="{6952F717-DC15-4DCB-8479-CD51CA595D16}" srcOrd="0" destOrd="0" presId="urn:microsoft.com/office/officeart/2005/8/layout/pList2#1"/>
    <dgm:cxn modelId="{31E7A167-9804-41EB-A047-5D94FF24B0A8}" type="presOf" srcId="{830B3E5F-0615-4102-AB60-91BDADD4741C}" destId="{115C270D-0443-4173-9907-4F34B08C9ED4}" srcOrd="0" destOrd="0" presId="urn:microsoft.com/office/officeart/2005/8/layout/pList2#1"/>
    <dgm:cxn modelId="{48866696-4E92-422F-A141-FBB946414F36}" srcId="{5B67ADE7-19A6-4D00-9158-96A159FF8C05}" destId="{29BC3F76-4661-4C40-9885-22DE14AE4919}" srcOrd="1" destOrd="0" parTransId="{8B5E1E6B-4AB9-4493-A407-4E7887639C51}" sibTransId="{BF885648-F96E-4CBB-B0A8-F8CCFF360C5D}"/>
    <dgm:cxn modelId="{AA7D9867-7859-4F0E-8A85-AE00DB495FEE}" srcId="{5B67ADE7-19A6-4D00-9158-96A159FF8C05}" destId="{F695FBC7-6006-4040-B0A7-3C914EABAE67}" srcOrd="2" destOrd="0" parTransId="{CF688A0A-A09D-4ED8-A495-2E862BFD0522}" sibTransId="{14766113-14FB-4768-8453-197AC020D4F9}"/>
    <dgm:cxn modelId="{533AAEFD-24FD-4DBA-BD88-CFA727248301}" type="presOf" srcId="{F695FBC7-6006-4040-B0A7-3C914EABAE67}" destId="{89DE3D87-996B-4F18-85B5-DCC90DA5448D}" srcOrd="0" destOrd="0" presId="urn:microsoft.com/office/officeart/2005/8/layout/pList2#1"/>
    <dgm:cxn modelId="{1A068AC2-8978-46C6-9E23-53F753B67AE7}" type="presParOf" srcId="{D708CA18-EFC6-485E-9DFD-60F1080614AE}" destId="{FCE17ABD-9A15-4D1B-8B5E-1085FEE477E9}" srcOrd="0" destOrd="0" presId="urn:microsoft.com/office/officeart/2005/8/layout/pList2#1"/>
    <dgm:cxn modelId="{376CC14F-FE9C-44B8-8B98-2614B230FC23}" type="presParOf" srcId="{D708CA18-EFC6-485E-9DFD-60F1080614AE}" destId="{4445E83D-0DAA-4866-9268-62A996D9D653}" srcOrd="1" destOrd="0" presId="urn:microsoft.com/office/officeart/2005/8/layout/pList2#1"/>
    <dgm:cxn modelId="{BB18860F-B443-49C2-8C8C-62C1C525271D}" type="presParOf" srcId="{4445E83D-0DAA-4866-9268-62A996D9D653}" destId="{12453ACA-6CC6-4F33-9212-56CB7DEEAD45}" srcOrd="0" destOrd="0" presId="urn:microsoft.com/office/officeart/2005/8/layout/pList2#1"/>
    <dgm:cxn modelId="{E1882A42-886A-4D90-A583-DA08927D30B5}" type="presParOf" srcId="{12453ACA-6CC6-4F33-9212-56CB7DEEAD45}" destId="{6952F717-DC15-4DCB-8479-CD51CA595D16}" srcOrd="0" destOrd="0" presId="urn:microsoft.com/office/officeart/2005/8/layout/pList2#1"/>
    <dgm:cxn modelId="{B5F5EDC0-81C4-4A59-B13B-9BF77153A36A}" type="presParOf" srcId="{12453ACA-6CC6-4F33-9212-56CB7DEEAD45}" destId="{0AB34030-0228-47C8-AA9C-D04003511861}" srcOrd="1" destOrd="0" presId="urn:microsoft.com/office/officeart/2005/8/layout/pList2#1"/>
    <dgm:cxn modelId="{2FB422F3-C90A-40DA-9B4A-C853479B7212}" type="presParOf" srcId="{12453ACA-6CC6-4F33-9212-56CB7DEEAD45}" destId="{C2E01E3A-E257-4EE1-B1AB-4AA2051A9553}" srcOrd="2" destOrd="0" presId="urn:microsoft.com/office/officeart/2005/8/layout/pList2#1"/>
    <dgm:cxn modelId="{20E6F445-761C-4CF0-B155-8AB8154F6684}" type="presParOf" srcId="{4445E83D-0DAA-4866-9268-62A996D9D653}" destId="{115C270D-0443-4173-9907-4F34B08C9ED4}" srcOrd="1" destOrd="0" presId="urn:microsoft.com/office/officeart/2005/8/layout/pList2#1"/>
    <dgm:cxn modelId="{0C0E165D-CD49-4088-A1AB-DB197D010D63}" type="presParOf" srcId="{4445E83D-0DAA-4866-9268-62A996D9D653}" destId="{274B164A-1905-43F9-BE10-F934F46B8F2F}" srcOrd="2" destOrd="0" presId="urn:microsoft.com/office/officeart/2005/8/layout/pList2#1"/>
    <dgm:cxn modelId="{50BFD472-C654-429E-9447-C6DAAE6A8763}" type="presParOf" srcId="{274B164A-1905-43F9-BE10-F934F46B8F2F}" destId="{0B9816DF-B193-42AE-A723-8B3B9F1B67B5}" srcOrd="0" destOrd="0" presId="urn:microsoft.com/office/officeart/2005/8/layout/pList2#1"/>
    <dgm:cxn modelId="{DC8FDD63-B2D3-4E95-A47F-0D4CCD166292}" type="presParOf" srcId="{274B164A-1905-43F9-BE10-F934F46B8F2F}" destId="{CA05D5A8-649F-4C8E-96E9-43C6187B531C}" srcOrd="1" destOrd="0" presId="urn:microsoft.com/office/officeart/2005/8/layout/pList2#1"/>
    <dgm:cxn modelId="{1C9AA240-A63F-4C1F-A3C3-1C861425C085}" type="presParOf" srcId="{274B164A-1905-43F9-BE10-F934F46B8F2F}" destId="{3BDE1399-8D15-42C7-BF11-5043BC06E52A}" srcOrd="2" destOrd="0" presId="urn:microsoft.com/office/officeart/2005/8/layout/pList2#1"/>
    <dgm:cxn modelId="{16074940-5B92-48D6-9F26-F4A4ECD11BDC}" type="presParOf" srcId="{4445E83D-0DAA-4866-9268-62A996D9D653}" destId="{E24C2EC7-F9C2-41F4-A9F4-6ECB1D155CCD}" srcOrd="3" destOrd="0" presId="urn:microsoft.com/office/officeart/2005/8/layout/pList2#1"/>
    <dgm:cxn modelId="{43889769-9188-48D4-9C46-FE33172FB85A}" type="presParOf" srcId="{4445E83D-0DAA-4866-9268-62A996D9D653}" destId="{6DB3D09D-9E04-401C-B1DC-C52235A57F68}" srcOrd="4" destOrd="0" presId="urn:microsoft.com/office/officeart/2005/8/layout/pList2#1"/>
    <dgm:cxn modelId="{DFDA99CE-E2A0-41FE-B5EE-F5E29EDB1648}" type="presParOf" srcId="{6DB3D09D-9E04-401C-B1DC-C52235A57F68}" destId="{89DE3D87-996B-4F18-85B5-DCC90DA5448D}" srcOrd="0" destOrd="0" presId="urn:microsoft.com/office/officeart/2005/8/layout/pList2#1"/>
    <dgm:cxn modelId="{AB184897-C021-442A-AC92-B646A2C91DF0}" type="presParOf" srcId="{6DB3D09D-9E04-401C-B1DC-C52235A57F68}" destId="{90C32B6B-9F01-447F-AC86-861DBDEBBDF5}" srcOrd="1" destOrd="0" presId="urn:microsoft.com/office/officeart/2005/8/layout/pList2#1"/>
    <dgm:cxn modelId="{442A08CF-7B6A-41F1-9313-9A32C412E987}" type="presParOf" srcId="{6DB3D09D-9E04-401C-B1DC-C52235A57F68}" destId="{2BF319BC-7DDF-4178-AFCC-ADEE0C7BE85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4681EE-CE36-4D4B-BB40-C8F67E097CEA}" type="doc">
      <dgm:prSet loTypeId="urn:microsoft.com/office/officeart/2005/8/layout/pList2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DC3311-4133-45E3-8920-828C073A9E78}">
      <dgm:prSet phldrT="[Текст]" custT="1"/>
      <dgm:spPr/>
      <dgm:t>
        <a:bodyPr/>
        <a:lstStyle/>
        <a:p>
          <a:r>
            <a:rPr lang="ru-RU" sz="1800" dirty="0" smtClean="0"/>
            <a:t>4-я</a:t>
          </a:r>
          <a:r>
            <a:rPr lang="ru-RU" sz="1300" dirty="0" smtClean="0"/>
            <a:t> СИТУАЦИЯ </a:t>
          </a:r>
        </a:p>
        <a:p>
          <a:r>
            <a:rPr lang="ru-RU" sz="1300" dirty="0" smtClean="0"/>
            <a:t>Если потребитель, проживающий в жилом помещении, которое не оборудовано индивидуальным или общим (квартирным) прибором учета, временно отлучается на срок больше пяти календарных дней </a:t>
          </a:r>
          <a:endParaRPr lang="ru-RU" sz="1300" dirty="0"/>
        </a:p>
      </dgm:t>
    </dgm:pt>
    <dgm:pt modelId="{BA392ABC-7399-46F2-B29E-3FF42AE48E32}" type="parTrans" cxnId="{FAFCFD24-656C-4659-A285-72FC6F03BD3E}">
      <dgm:prSet/>
      <dgm:spPr/>
      <dgm:t>
        <a:bodyPr/>
        <a:lstStyle/>
        <a:p>
          <a:endParaRPr lang="ru-RU"/>
        </a:p>
      </dgm:t>
    </dgm:pt>
    <dgm:pt modelId="{849A4DD4-FCB8-447C-85EF-CA3D276C7807}" type="sibTrans" cxnId="{FAFCFD24-656C-4659-A285-72FC6F03BD3E}">
      <dgm:prSet/>
      <dgm:spPr/>
      <dgm:t>
        <a:bodyPr/>
        <a:lstStyle/>
        <a:p>
          <a:endParaRPr lang="ru-RU"/>
        </a:p>
      </dgm:t>
    </dgm:pt>
    <dgm:pt modelId="{5245C653-883E-4FED-8FA2-A3762DEE0147}">
      <dgm:prSet custT="1"/>
      <dgm:spPr/>
      <dgm:t>
        <a:bodyPr/>
        <a:lstStyle/>
        <a:p>
          <a:r>
            <a:rPr lang="ru-RU" sz="1800" dirty="0" smtClean="0"/>
            <a:t>5-я</a:t>
          </a:r>
          <a:r>
            <a:rPr lang="ru-RU" sz="1300" u="none" dirty="0" smtClean="0"/>
            <a:t> СИТУАЦИЯ </a:t>
          </a:r>
        </a:p>
        <a:p>
          <a:r>
            <a:rPr lang="ru-RU" sz="1300" u="none" dirty="0" smtClean="0"/>
            <a:t>Если в расчетном периоде потребитель получал коммунальные услуги ненадлежащего качества или услуги оказывались с перерывами, которые превышали допустимую продолжительность, или с перерывами для проведения ремонтных и профилактических работ в пределах установленной продолжительности, о чем составлен соответствующий акт</a:t>
          </a:r>
          <a:endParaRPr lang="ru-RU" sz="1300" u="none" dirty="0"/>
        </a:p>
      </dgm:t>
    </dgm:pt>
    <dgm:pt modelId="{FCF4E871-6014-4648-9630-40841627F9F9}" type="parTrans" cxnId="{7BA498B2-8901-4DD4-823D-2EFC85A889EB}">
      <dgm:prSet/>
      <dgm:spPr/>
      <dgm:t>
        <a:bodyPr/>
        <a:lstStyle/>
        <a:p>
          <a:endParaRPr lang="ru-RU"/>
        </a:p>
      </dgm:t>
    </dgm:pt>
    <dgm:pt modelId="{1CCE4EAC-7224-4E7B-B9C2-E30A500B047F}" type="sibTrans" cxnId="{7BA498B2-8901-4DD4-823D-2EFC85A889EB}">
      <dgm:prSet/>
      <dgm:spPr/>
      <dgm:t>
        <a:bodyPr/>
        <a:lstStyle/>
        <a:p>
          <a:endParaRPr lang="ru-RU"/>
        </a:p>
      </dgm:t>
    </dgm:pt>
    <dgm:pt modelId="{8A88264A-FD55-44C1-A203-5E1F5F547694}" type="pres">
      <dgm:prSet presAssocID="{614681EE-CE36-4D4B-BB40-C8F67E097C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3894D6-625D-4F13-9F5E-1929EDC614DE}" type="pres">
      <dgm:prSet presAssocID="{614681EE-CE36-4D4B-BB40-C8F67E097CEA}" presName="bkgdShp" presStyleLbl="alignAccFollowNode1" presStyleIdx="0" presStyleCnt="1"/>
      <dgm:spPr/>
    </dgm:pt>
    <dgm:pt modelId="{96A92095-ADB2-4254-9B3B-58550107D35F}" type="pres">
      <dgm:prSet presAssocID="{614681EE-CE36-4D4B-BB40-C8F67E097CEA}" presName="linComp" presStyleCnt="0"/>
      <dgm:spPr/>
    </dgm:pt>
    <dgm:pt modelId="{E0468521-1080-4753-A8CC-2E2BAC1EFA0A}" type="pres">
      <dgm:prSet presAssocID="{D0DC3311-4133-45E3-8920-828C073A9E78}" presName="compNode" presStyleCnt="0"/>
      <dgm:spPr/>
    </dgm:pt>
    <dgm:pt modelId="{F93872EF-ABCD-4F24-AFBD-A7CB7F3B4CB2}" type="pres">
      <dgm:prSet presAssocID="{D0DC3311-4133-45E3-8920-828C073A9E7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0CA3B-EB1C-48DA-9F42-F3D5FC129CDC}" type="pres">
      <dgm:prSet presAssocID="{D0DC3311-4133-45E3-8920-828C073A9E78}" presName="invisiNode" presStyleLbl="node1" presStyleIdx="0" presStyleCnt="2"/>
      <dgm:spPr/>
    </dgm:pt>
    <dgm:pt modelId="{2F2131F3-737F-45E9-B9AD-AFE9E3A33307}" type="pres">
      <dgm:prSet presAssocID="{D0DC3311-4133-45E3-8920-828C073A9E78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15F82DD-546C-4B46-9C4C-D8DE54385C20}" type="pres">
      <dgm:prSet presAssocID="{849A4DD4-FCB8-447C-85EF-CA3D276C780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509F477-702D-4A2D-9083-2512CC89420C}" type="pres">
      <dgm:prSet presAssocID="{5245C653-883E-4FED-8FA2-A3762DEE0147}" presName="compNode" presStyleCnt="0"/>
      <dgm:spPr/>
    </dgm:pt>
    <dgm:pt modelId="{264DAF05-363D-4A5E-9976-38A138411E4E}" type="pres">
      <dgm:prSet presAssocID="{5245C653-883E-4FED-8FA2-A3762DEE014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C2FE0-FA1A-4862-AEF3-89D6344ADE96}" type="pres">
      <dgm:prSet presAssocID="{5245C653-883E-4FED-8FA2-A3762DEE0147}" presName="invisiNode" presStyleLbl="node1" presStyleIdx="1" presStyleCnt="2"/>
      <dgm:spPr/>
    </dgm:pt>
    <dgm:pt modelId="{69FA5BDD-A45E-46E3-A019-3E8698B7643D}" type="pres">
      <dgm:prSet presAssocID="{5245C653-883E-4FED-8FA2-A3762DEE0147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7BA498B2-8901-4DD4-823D-2EFC85A889EB}" srcId="{614681EE-CE36-4D4B-BB40-C8F67E097CEA}" destId="{5245C653-883E-4FED-8FA2-A3762DEE0147}" srcOrd="1" destOrd="0" parTransId="{FCF4E871-6014-4648-9630-40841627F9F9}" sibTransId="{1CCE4EAC-7224-4E7B-B9C2-E30A500B047F}"/>
    <dgm:cxn modelId="{1207ADF8-4714-4256-836D-7ED6022BD0DC}" type="presOf" srcId="{614681EE-CE36-4D4B-BB40-C8F67E097CEA}" destId="{8A88264A-FD55-44C1-A203-5E1F5F547694}" srcOrd="0" destOrd="0" presId="urn:microsoft.com/office/officeart/2005/8/layout/pList2#2"/>
    <dgm:cxn modelId="{ED3576E4-419D-4F12-BDA0-116EA3BA4D8E}" type="presOf" srcId="{849A4DD4-FCB8-447C-85EF-CA3D276C7807}" destId="{315F82DD-546C-4B46-9C4C-D8DE54385C20}" srcOrd="0" destOrd="0" presId="urn:microsoft.com/office/officeart/2005/8/layout/pList2#2"/>
    <dgm:cxn modelId="{A82FE14C-87E3-4A85-B777-323FBDBB53D1}" type="presOf" srcId="{D0DC3311-4133-45E3-8920-828C073A9E78}" destId="{F93872EF-ABCD-4F24-AFBD-A7CB7F3B4CB2}" srcOrd="0" destOrd="0" presId="urn:microsoft.com/office/officeart/2005/8/layout/pList2#2"/>
    <dgm:cxn modelId="{0403C529-BA01-4C29-BA1E-7EDD42591A73}" type="presOf" srcId="{5245C653-883E-4FED-8FA2-A3762DEE0147}" destId="{264DAF05-363D-4A5E-9976-38A138411E4E}" srcOrd="0" destOrd="0" presId="urn:microsoft.com/office/officeart/2005/8/layout/pList2#2"/>
    <dgm:cxn modelId="{FAFCFD24-656C-4659-A285-72FC6F03BD3E}" srcId="{614681EE-CE36-4D4B-BB40-C8F67E097CEA}" destId="{D0DC3311-4133-45E3-8920-828C073A9E78}" srcOrd="0" destOrd="0" parTransId="{BA392ABC-7399-46F2-B29E-3FF42AE48E32}" sibTransId="{849A4DD4-FCB8-447C-85EF-CA3D276C7807}"/>
    <dgm:cxn modelId="{0F19BF6E-8302-419B-BFA3-A098EDDC1D1E}" type="presParOf" srcId="{8A88264A-FD55-44C1-A203-5E1F5F547694}" destId="{193894D6-625D-4F13-9F5E-1929EDC614DE}" srcOrd="0" destOrd="0" presId="urn:microsoft.com/office/officeart/2005/8/layout/pList2#2"/>
    <dgm:cxn modelId="{B4A80AAA-D3EC-456C-A428-A9A42E8438C9}" type="presParOf" srcId="{8A88264A-FD55-44C1-A203-5E1F5F547694}" destId="{96A92095-ADB2-4254-9B3B-58550107D35F}" srcOrd="1" destOrd="0" presId="urn:microsoft.com/office/officeart/2005/8/layout/pList2#2"/>
    <dgm:cxn modelId="{C378F931-3F65-4DE7-8600-777C453B6DDA}" type="presParOf" srcId="{96A92095-ADB2-4254-9B3B-58550107D35F}" destId="{E0468521-1080-4753-A8CC-2E2BAC1EFA0A}" srcOrd="0" destOrd="0" presId="urn:microsoft.com/office/officeart/2005/8/layout/pList2#2"/>
    <dgm:cxn modelId="{95C3F6EC-6B55-4BC0-A93D-789A8AA248CD}" type="presParOf" srcId="{E0468521-1080-4753-A8CC-2E2BAC1EFA0A}" destId="{F93872EF-ABCD-4F24-AFBD-A7CB7F3B4CB2}" srcOrd="0" destOrd="0" presId="urn:microsoft.com/office/officeart/2005/8/layout/pList2#2"/>
    <dgm:cxn modelId="{E19AF982-4981-4551-A5BD-3D15C0FAB80F}" type="presParOf" srcId="{E0468521-1080-4753-A8CC-2E2BAC1EFA0A}" destId="{FB70CA3B-EB1C-48DA-9F42-F3D5FC129CDC}" srcOrd="1" destOrd="0" presId="urn:microsoft.com/office/officeart/2005/8/layout/pList2#2"/>
    <dgm:cxn modelId="{210A2090-5E63-4F8F-BAFD-B028355A7316}" type="presParOf" srcId="{E0468521-1080-4753-A8CC-2E2BAC1EFA0A}" destId="{2F2131F3-737F-45E9-B9AD-AFE9E3A33307}" srcOrd="2" destOrd="0" presId="urn:microsoft.com/office/officeart/2005/8/layout/pList2#2"/>
    <dgm:cxn modelId="{2F52002B-4093-4B0C-B659-B948A21F63E5}" type="presParOf" srcId="{96A92095-ADB2-4254-9B3B-58550107D35F}" destId="{315F82DD-546C-4B46-9C4C-D8DE54385C20}" srcOrd="1" destOrd="0" presId="urn:microsoft.com/office/officeart/2005/8/layout/pList2#2"/>
    <dgm:cxn modelId="{727D0DAA-0791-4059-91B2-9195F60A63B8}" type="presParOf" srcId="{96A92095-ADB2-4254-9B3B-58550107D35F}" destId="{6509F477-702D-4A2D-9083-2512CC89420C}" srcOrd="2" destOrd="0" presId="urn:microsoft.com/office/officeart/2005/8/layout/pList2#2"/>
    <dgm:cxn modelId="{4F255BF8-C29C-481B-B6F4-BE312FA96E86}" type="presParOf" srcId="{6509F477-702D-4A2D-9083-2512CC89420C}" destId="{264DAF05-363D-4A5E-9976-38A138411E4E}" srcOrd="0" destOrd="0" presId="urn:microsoft.com/office/officeart/2005/8/layout/pList2#2"/>
    <dgm:cxn modelId="{5BA7EBA0-C665-4C6F-BD35-E816E959AA51}" type="presParOf" srcId="{6509F477-702D-4A2D-9083-2512CC89420C}" destId="{551C2FE0-FA1A-4862-AEF3-89D6344ADE96}" srcOrd="1" destOrd="0" presId="urn:microsoft.com/office/officeart/2005/8/layout/pList2#2"/>
    <dgm:cxn modelId="{C63C0D4F-4474-493A-8CB0-50F54678756E}" type="presParOf" srcId="{6509F477-702D-4A2D-9083-2512CC89420C}" destId="{69FA5BDD-A45E-46E3-A019-3E8698B7643D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8EC5F4-6B39-44B7-8A1F-6C0D99CE317F}" type="doc">
      <dgm:prSet loTypeId="urn:microsoft.com/office/officeart/2005/8/layout/pList2#3" loCatId="list" qsTypeId="urn:microsoft.com/office/officeart/2005/8/quickstyle/simple1" qsCatId="simple" csTypeId="urn:microsoft.com/office/officeart/2005/8/colors/accent1_2" csCatId="accent1" phldr="1"/>
      <dgm:spPr/>
    </dgm:pt>
    <dgm:pt modelId="{2474471C-C9CE-4AD2-993D-CA299294621F}">
      <dgm:prSet phldrT="[Текст]" custT="1"/>
      <dgm:spPr/>
      <dgm:t>
        <a:bodyPr/>
        <a:lstStyle/>
        <a:p>
          <a:r>
            <a:rPr lang="ru-RU" sz="1800" dirty="0" smtClean="0"/>
            <a:t>6-я </a:t>
          </a:r>
          <a:r>
            <a:rPr lang="ru-RU" sz="1400" u="none" dirty="0" smtClean="0"/>
            <a:t>СИТУАЦИЯ </a:t>
          </a:r>
        </a:p>
        <a:p>
          <a:r>
            <a:rPr lang="ru-RU" sz="1400" u="none" dirty="0" smtClean="0"/>
            <a:t>Если в жилых помещениях нет индивидуальных приборов учета тепловой энергии или полностью или полностью</a:t>
          </a:r>
          <a:r>
            <a:rPr lang="en-US" sz="1400" u="none" dirty="0" smtClean="0"/>
            <a:t>/</a:t>
          </a:r>
          <a:r>
            <a:rPr lang="ru-RU" sz="1400" u="none" dirty="0" smtClean="0"/>
            <a:t>частично отсутствуют индивидуальные или общие (квартирные) приборы учета, но имеются коллективные (</a:t>
          </a:r>
          <a:r>
            <a:rPr lang="ru-RU" sz="1400" u="none" dirty="0" err="1" smtClean="0"/>
            <a:t>общедомовые</a:t>
          </a:r>
          <a:r>
            <a:rPr lang="ru-RU" sz="1400" u="none" dirty="0" smtClean="0"/>
            <a:t>) приборы учета и при этом жилые помещения оборудованы распределителями</a:t>
          </a:r>
          <a:endParaRPr lang="ru-RU" sz="1400" dirty="0"/>
        </a:p>
      </dgm:t>
    </dgm:pt>
    <dgm:pt modelId="{0D700542-A97C-474A-ACFE-1C21556934D9}" type="parTrans" cxnId="{C69FAE67-4C4A-493F-BDF2-CFB44D76B601}">
      <dgm:prSet/>
      <dgm:spPr/>
      <dgm:t>
        <a:bodyPr/>
        <a:lstStyle/>
        <a:p>
          <a:endParaRPr lang="ru-RU"/>
        </a:p>
      </dgm:t>
    </dgm:pt>
    <dgm:pt modelId="{E09F755A-B84E-4383-9C70-7F6785989E89}" type="sibTrans" cxnId="{C69FAE67-4C4A-493F-BDF2-CFB44D76B601}">
      <dgm:prSet/>
      <dgm:spPr/>
      <dgm:t>
        <a:bodyPr/>
        <a:lstStyle/>
        <a:p>
          <a:endParaRPr lang="ru-RU"/>
        </a:p>
      </dgm:t>
    </dgm:pt>
    <dgm:pt modelId="{89530A13-7D31-4F85-8F10-DCBAE2EB36F9}">
      <dgm:prSet custT="1"/>
      <dgm:spPr/>
      <dgm:t>
        <a:bodyPr/>
        <a:lstStyle/>
        <a:p>
          <a:r>
            <a:rPr lang="ru-RU" sz="1800" dirty="0" smtClean="0"/>
            <a:t>7-я</a:t>
          </a:r>
          <a:r>
            <a:rPr lang="ru-RU" sz="1500" u="none" dirty="0" smtClean="0"/>
            <a:t> СИТУАЦИЯ</a:t>
          </a:r>
        </a:p>
        <a:p>
          <a:r>
            <a:rPr lang="ru-RU" sz="1500" u="none" dirty="0" smtClean="0"/>
            <a:t>Если потребитель неоднократно (два и более раза) не допускал исполнителя услуги или уполномоченное им лицо в свое жилое помещение для проверки состояния установленных и введенных в эксплуатацию индивидуальных, общих (квартирных) приборов учета</a:t>
          </a:r>
          <a:endParaRPr lang="ru-RU" sz="1500" dirty="0"/>
        </a:p>
      </dgm:t>
    </dgm:pt>
    <dgm:pt modelId="{98146F9E-DDEF-4FB6-90D8-03F077597FEC}" type="parTrans" cxnId="{4C8EBF24-74AD-4250-98B1-4A3453F13432}">
      <dgm:prSet/>
      <dgm:spPr/>
      <dgm:t>
        <a:bodyPr/>
        <a:lstStyle/>
        <a:p>
          <a:endParaRPr lang="ru-RU"/>
        </a:p>
      </dgm:t>
    </dgm:pt>
    <dgm:pt modelId="{F6F2B309-7E96-4B48-B380-973271F9E8D3}" type="sibTrans" cxnId="{4C8EBF24-74AD-4250-98B1-4A3453F13432}">
      <dgm:prSet/>
      <dgm:spPr/>
      <dgm:t>
        <a:bodyPr/>
        <a:lstStyle/>
        <a:p>
          <a:endParaRPr lang="ru-RU"/>
        </a:p>
      </dgm:t>
    </dgm:pt>
    <dgm:pt modelId="{33B774F3-CB9F-42EF-9D6C-A5D69439F93E}" type="pres">
      <dgm:prSet presAssocID="{8C8EC5F4-6B39-44B7-8A1F-6C0D99CE317F}" presName="Name0" presStyleCnt="0">
        <dgm:presLayoutVars>
          <dgm:dir/>
          <dgm:resizeHandles val="exact"/>
        </dgm:presLayoutVars>
      </dgm:prSet>
      <dgm:spPr/>
    </dgm:pt>
    <dgm:pt modelId="{94D37BDF-8C02-400E-AFCB-F2566BFEC97A}" type="pres">
      <dgm:prSet presAssocID="{8C8EC5F4-6B39-44B7-8A1F-6C0D99CE317F}" presName="bkgdShp" presStyleLbl="alignAccFollowNode1" presStyleIdx="0" presStyleCnt="1"/>
      <dgm:spPr/>
    </dgm:pt>
    <dgm:pt modelId="{C4C767E3-107F-4692-BA17-86C0C16BCF82}" type="pres">
      <dgm:prSet presAssocID="{8C8EC5F4-6B39-44B7-8A1F-6C0D99CE317F}" presName="linComp" presStyleCnt="0"/>
      <dgm:spPr/>
    </dgm:pt>
    <dgm:pt modelId="{A75426C1-E16F-461C-AA8F-F4A16AEDD29A}" type="pres">
      <dgm:prSet presAssocID="{2474471C-C9CE-4AD2-993D-CA299294621F}" presName="compNode" presStyleCnt="0"/>
      <dgm:spPr/>
    </dgm:pt>
    <dgm:pt modelId="{197C85A0-FCC3-475D-A081-9AD5D1DE575C}" type="pres">
      <dgm:prSet presAssocID="{2474471C-C9CE-4AD2-993D-CA299294621F}" presName="node" presStyleLbl="node1" presStyleIdx="0" presStyleCnt="2" custScaleY="107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8632B-894B-4F31-B0ED-B4C84BD8F1DC}" type="pres">
      <dgm:prSet presAssocID="{2474471C-C9CE-4AD2-993D-CA299294621F}" presName="invisiNode" presStyleLbl="node1" presStyleIdx="0" presStyleCnt="2"/>
      <dgm:spPr/>
    </dgm:pt>
    <dgm:pt modelId="{8AC2719F-FE90-452A-B32B-75CC95A7F85B}" type="pres">
      <dgm:prSet presAssocID="{2474471C-C9CE-4AD2-993D-CA299294621F}" presName="imagNode" presStyleLbl="fgImgPlace1" presStyleIdx="0" presStyleCnt="2" custScaleX="95614" custScaleY="101212" custLinFactNeighborX="-566" custLinFactNeighborY="-109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B9155E-FEB3-4CC5-9BFB-0F5BCB2B221D}" type="pres">
      <dgm:prSet presAssocID="{E09F755A-B84E-4383-9C70-7F6785989E8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7B9BBD-D54A-4958-90E0-D5567FAD6F34}" type="pres">
      <dgm:prSet presAssocID="{89530A13-7D31-4F85-8F10-DCBAE2EB36F9}" presName="compNode" presStyleCnt="0"/>
      <dgm:spPr/>
    </dgm:pt>
    <dgm:pt modelId="{F2B81FBD-F5C3-4E66-8FF9-129095489CAD}" type="pres">
      <dgm:prSet presAssocID="{89530A13-7D31-4F85-8F10-DCBAE2EB36F9}" presName="node" presStyleLbl="node1" presStyleIdx="1" presStyleCnt="2" custScaleY="108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4A7F4-79D5-411E-AAD1-62D6DE1BAFDD}" type="pres">
      <dgm:prSet presAssocID="{89530A13-7D31-4F85-8F10-DCBAE2EB36F9}" presName="invisiNode" presStyleLbl="node1" presStyleIdx="1" presStyleCnt="2"/>
      <dgm:spPr/>
    </dgm:pt>
    <dgm:pt modelId="{53FEEA15-06C5-4E59-A670-73DBC3DFEC5E}" type="pres">
      <dgm:prSet presAssocID="{89530A13-7D31-4F85-8F10-DCBAE2EB36F9}" presName="imagNode" presStyleLbl="fgImgPlace1" presStyleIdx="1" presStyleCnt="2" custScaleX="91735" custScaleY="10904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A12ED0FF-66B9-4DE6-8ECC-B5878EED2C28}" type="presOf" srcId="{89530A13-7D31-4F85-8F10-DCBAE2EB36F9}" destId="{F2B81FBD-F5C3-4E66-8FF9-129095489CAD}" srcOrd="0" destOrd="0" presId="urn:microsoft.com/office/officeart/2005/8/layout/pList2#3"/>
    <dgm:cxn modelId="{11DC1E91-B91D-4379-8AD4-364A446AF8FE}" type="presOf" srcId="{2474471C-C9CE-4AD2-993D-CA299294621F}" destId="{197C85A0-FCC3-475D-A081-9AD5D1DE575C}" srcOrd="0" destOrd="0" presId="urn:microsoft.com/office/officeart/2005/8/layout/pList2#3"/>
    <dgm:cxn modelId="{4C8EBF24-74AD-4250-98B1-4A3453F13432}" srcId="{8C8EC5F4-6B39-44B7-8A1F-6C0D99CE317F}" destId="{89530A13-7D31-4F85-8F10-DCBAE2EB36F9}" srcOrd="1" destOrd="0" parTransId="{98146F9E-DDEF-4FB6-90D8-03F077597FEC}" sibTransId="{F6F2B309-7E96-4B48-B380-973271F9E8D3}"/>
    <dgm:cxn modelId="{E0B09C23-CB3E-473D-ADEB-E3DFECC11638}" type="presOf" srcId="{E09F755A-B84E-4383-9C70-7F6785989E89}" destId="{B6B9155E-FEB3-4CC5-9BFB-0F5BCB2B221D}" srcOrd="0" destOrd="0" presId="urn:microsoft.com/office/officeart/2005/8/layout/pList2#3"/>
    <dgm:cxn modelId="{C69FAE67-4C4A-493F-BDF2-CFB44D76B601}" srcId="{8C8EC5F4-6B39-44B7-8A1F-6C0D99CE317F}" destId="{2474471C-C9CE-4AD2-993D-CA299294621F}" srcOrd="0" destOrd="0" parTransId="{0D700542-A97C-474A-ACFE-1C21556934D9}" sibTransId="{E09F755A-B84E-4383-9C70-7F6785989E89}"/>
    <dgm:cxn modelId="{86EFB568-5A5B-4D5C-8A1E-3531229A2208}" type="presOf" srcId="{8C8EC5F4-6B39-44B7-8A1F-6C0D99CE317F}" destId="{33B774F3-CB9F-42EF-9D6C-A5D69439F93E}" srcOrd="0" destOrd="0" presId="urn:microsoft.com/office/officeart/2005/8/layout/pList2#3"/>
    <dgm:cxn modelId="{4CB95A22-D740-4687-8E4E-8FA4E0738C21}" type="presParOf" srcId="{33B774F3-CB9F-42EF-9D6C-A5D69439F93E}" destId="{94D37BDF-8C02-400E-AFCB-F2566BFEC97A}" srcOrd="0" destOrd="0" presId="urn:microsoft.com/office/officeart/2005/8/layout/pList2#3"/>
    <dgm:cxn modelId="{FE710005-7113-4A9B-BA1F-66C5060A8D3B}" type="presParOf" srcId="{33B774F3-CB9F-42EF-9D6C-A5D69439F93E}" destId="{C4C767E3-107F-4692-BA17-86C0C16BCF82}" srcOrd="1" destOrd="0" presId="urn:microsoft.com/office/officeart/2005/8/layout/pList2#3"/>
    <dgm:cxn modelId="{B1D33AB3-171C-4A01-8590-29F5D2EA81B6}" type="presParOf" srcId="{C4C767E3-107F-4692-BA17-86C0C16BCF82}" destId="{A75426C1-E16F-461C-AA8F-F4A16AEDD29A}" srcOrd="0" destOrd="0" presId="urn:microsoft.com/office/officeart/2005/8/layout/pList2#3"/>
    <dgm:cxn modelId="{CC0F720E-F279-4886-A949-0687B1F2595B}" type="presParOf" srcId="{A75426C1-E16F-461C-AA8F-F4A16AEDD29A}" destId="{197C85A0-FCC3-475D-A081-9AD5D1DE575C}" srcOrd="0" destOrd="0" presId="urn:microsoft.com/office/officeart/2005/8/layout/pList2#3"/>
    <dgm:cxn modelId="{4C864FF2-6711-4DC7-93D2-FDF9869B618E}" type="presParOf" srcId="{A75426C1-E16F-461C-AA8F-F4A16AEDD29A}" destId="{8848632B-894B-4F31-B0ED-B4C84BD8F1DC}" srcOrd="1" destOrd="0" presId="urn:microsoft.com/office/officeart/2005/8/layout/pList2#3"/>
    <dgm:cxn modelId="{5921E998-947F-4768-B3ED-2C6A38377A1A}" type="presParOf" srcId="{A75426C1-E16F-461C-AA8F-F4A16AEDD29A}" destId="{8AC2719F-FE90-452A-B32B-75CC95A7F85B}" srcOrd="2" destOrd="0" presId="urn:microsoft.com/office/officeart/2005/8/layout/pList2#3"/>
    <dgm:cxn modelId="{43611357-7272-4C38-86AD-ADAA79DAADAE}" type="presParOf" srcId="{C4C767E3-107F-4692-BA17-86C0C16BCF82}" destId="{B6B9155E-FEB3-4CC5-9BFB-0F5BCB2B221D}" srcOrd="1" destOrd="0" presId="urn:microsoft.com/office/officeart/2005/8/layout/pList2#3"/>
    <dgm:cxn modelId="{70FAC912-2162-4BCE-BF94-DC0FFE250176}" type="presParOf" srcId="{C4C767E3-107F-4692-BA17-86C0C16BCF82}" destId="{F27B9BBD-D54A-4958-90E0-D5567FAD6F34}" srcOrd="2" destOrd="0" presId="urn:microsoft.com/office/officeart/2005/8/layout/pList2#3"/>
    <dgm:cxn modelId="{2DCB810A-51CB-428D-A581-191EC1EFE906}" type="presParOf" srcId="{F27B9BBD-D54A-4958-90E0-D5567FAD6F34}" destId="{F2B81FBD-F5C3-4E66-8FF9-129095489CAD}" srcOrd="0" destOrd="0" presId="urn:microsoft.com/office/officeart/2005/8/layout/pList2#3"/>
    <dgm:cxn modelId="{05F61E8E-10DE-4F54-917A-FAAEEF5D8812}" type="presParOf" srcId="{F27B9BBD-D54A-4958-90E0-D5567FAD6F34}" destId="{0574A7F4-79D5-411E-AAD1-62D6DE1BAFDD}" srcOrd="1" destOrd="0" presId="urn:microsoft.com/office/officeart/2005/8/layout/pList2#3"/>
    <dgm:cxn modelId="{EC1760AE-B9E3-47D2-8D09-AA84F97E6465}" type="presParOf" srcId="{F27B9BBD-D54A-4958-90E0-D5567FAD6F34}" destId="{53FEEA15-06C5-4E59-A670-73DBC3DFEC5E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7CE9C9-9B5B-40CA-B4FD-2B4DDEC14F69}" type="doc">
      <dgm:prSet loTypeId="urn:microsoft.com/office/officeart/2005/8/layout/pList2#4" loCatId="list" qsTypeId="urn:microsoft.com/office/officeart/2005/8/quickstyle/simple1" qsCatId="simple" csTypeId="urn:microsoft.com/office/officeart/2005/8/colors/accent1_2" csCatId="accent1" phldr="1"/>
      <dgm:spPr/>
    </dgm:pt>
    <dgm:pt modelId="{3777527E-0021-4DCB-9C7D-75106734672C}">
      <dgm:prSet phldrT="[Текст]"/>
      <dgm:spPr/>
      <dgm:t>
        <a:bodyPr/>
        <a:lstStyle/>
        <a:p>
          <a:r>
            <a:rPr lang="ru-RU" i="0" dirty="0" smtClean="0"/>
            <a:t>Управление Ставропольского края по строительному и жилищному надзору </a:t>
          </a:r>
        </a:p>
        <a:p>
          <a:endParaRPr lang="ru-RU" i="0" dirty="0"/>
        </a:p>
      </dgm:t>
    </dgm:pt>
    <dgm:pt modelId="{A8A79EE6-6457-4144-8D66-D0A0B2F2AA28}" type="parTrans" cxnId="{FED1A2FB-4053-4BAD-8527-1663F5A768A2}">
      <dgm:prSet/>
      <dgm:spPr/>
      <dgm:t>
        <a:bodyPr/>
        <a:lstStyle/>
        <a:p>
          <a:endParaRPr lang="ru-RU"/>
        </a:p>
      </dgm:t>
    </dgm:pt>
    <dgm:pt modelId="{E0725DA0-273B-4ABB-A047-E78F8267C31F}" type="sibTrans" cxnId="{FED1A2FB-4053-4BAD-8527-1663F5A768A2}">
      <dgm:prSet/>
      <dgm:spPr/>
      <dgm:t>
        <a:bodyPr/>
        <a:lstStyle/>
        <a:p>
          <a:endParaRPr lang="ru-RU"/>
        </a:p>
      </dgm:t>
    </dgm:pt>
    <dgm:pt modelId="{931E0434-912A-4B72-AD1E-65B8DD98DEAE}">
      <dgm:prSet/>
      <dgm:spPr/>
      <dgm:t>
        <a:bodyPr/>
        <a:lstStyle/>
        <a:p>
          <a:r>
            <a:rPr lang="ru-RU" b="0" i="0" dirty="0" smtClean="0"/>
            <a:t>Прокуратура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76556E86-61DA-4FB6-8D4A-0AFF8D79D322}" type="parTrans" cxnId="{64921092-BC70-4547-8101-CDBE54C52CA9}">
      <dgm:prSet/>
      <dgm:spPr/>
      <dgm:t>
        <a:bodyPr/>
        <a:lstStyle/>
        <a:p>
          <a:endParaRPr lang="ru-RU"/>
        </a:p>
      </dgm:t>
    </dgm:pt>
    <dgm:pt modelId="{A5117C92-32C2-4741-9AE1-2727764DDFCA}" type="sibTrans" cxnId="{64921092-BC70-4547-8101-CDBE54C52CA9}">
      <dgm:prSet/>
      <dgm:spPr/>
      <dgm:t>
        <a:bodyPr/>
        <a:lstStyle/>
        <a:p>
          <a:endParaRPr lang="ru-RU"/>
        </a:p>
      </dgm:t>
    </dgm:pt>
    <dgm:pt modelId="{65BBF9FC-9EE0-4140-AF9C-51CCB57D1E1C}">
      <dgm:prSet/>
      <dgm:spPr/>
      <dgm:t>
        <a:bodyPr/>
        <a:lstStyle/>
        <a:p>
          <a:r>
            <a:rPr lang="ru-RU" dirty="0" smtClean="0"/>
            <a:t>Управляющая организация </a:t>
          </a:r>
        </a:p>
        <a:p>
          <a:r>
            <a:rPr lang="ru-RU" dirty="0" smtClean="0"/>
            <a:t>(УК, ТСЖ, ЖСК)</a:t>
          </a:r>
          <a:endParaRPr lang="ru-RU" dirty="0"/>
        </a:p>
      </dgm:t>
    </dgm:pt>
    <dgm:pt modelId="{1940BBA6-4345-4304-95EB-48F228705BFD}" type="parTrans" cxnId="{03635B31-D276-4FE5-B66D-4C59D6B0786C}">
      <dgm:prSet/>
      <dgm:spPr/>
      <dgm:t>
        <a:bodyPr/>
        <a:lstStyle/>
        <a:p>
          <a:endParaRPr lang="ru-RU"/>
        </a:p>
      </dgm:t>
    </dgm:pt>
    <dgm:pt modelId="{95EC0AA9-AB6B-41DF-BD20-9C1987EE7124}" type="sibTrans" cxnId="{03635B31-D276-4FE5-B66D-4C59D6B0786C}">
      <dgm:prSet/>
      <dgm:spPr/>
      <dgm:t>
        <a:bodyPr/>
        <a:lstStyle/>
        <a:p>
          <a:endParaRPr lang="ru-RU"/>
        </a:p>
      </dgm:t>
    </dgm:pt>
    <dgm:pt modelId="{C187D832-6A90-4759-A24B-2D0C3226E297}" type="pres">
      <dgm:prSet presAssocID="{797CE9C9-9B5B-40CA-B4FD-2B4DDEC14F69}" presName="Name0" presStyleCnt="0">
        <dgm:presLayoutVars>
          <dgm:dir/>
          <dgm:resizeHandles val="exact"/>
        </dgm:presLayoutVars>
      </dgm:prSet>
      <dgm:spPr/>
    </dgm:pt>
    <dgm:pt modelId="{E730F5D8-85D6-4246-854B-2D64430A0AA0}" type="pres">
      <dgm:prSet presAssocID="{797CE9C9-9B5B-40CA-B4FD-2B4DDEC14F69}" presName="bkgdShp" presStyleLbl="alignAccFollowNode1" presStyleIdx="0" presStyleCnt="1"/>
      <dgm:spPr/>
    </dgm:pt>
    <dgm:pt modelId="{5480B6F4-D9BC-411F-A3AA-3B452380E06D}" type="pres">
      <dgm:prSet presAssocID="{797CE9C9-9B5B-40CA-B4FD-2B4DDEC14F69}" presName="linComp" presStyleCnt="0"/>
      <dgm:spPr/>
    </dgm:pt>
    <dgm:pt modelId="{96C1ACEB-E15D-4028-844E-73235AE80082}" type="pres">
      <dgm:prSet presAssocID="{3777527E-0021-4DCB-9C7D-75106734672C}" presName="compNode" presStyleCnt="0"/>
      <dgm:spPr/>
    </dgm:pt>
    <dgm:pt modelId="{09AD916A-5F96-48E1-97A5-9E19FF8744AB}" type="pres">
      <dgm:prSet presAssocID="{3777527E-0021-4DCB-9C7D-75106734672C}" presName="node" presStyleLbl="node1" presStyleIdx="0" presStyleCnt="3" custLinFactX="9763" custLinFactNeighborX="100000" custLinFactNeighborY="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34A62-CAC9-4AD9-89C8-93AEC45CCBFE}" type="pres">
      <dgm:prSet presAssocID="{3777527E-0021-4DCB-9C7D-75106734672C}" presName="invisiNode" presStyleLbl="node1" presStyleIdx="0" presStyleCnt="3"/>
      <dgm:spPr/>
    </dgm:pt>
    <dgm:pt modelId="{DD857F04-08AB-4075-AEAE-B4E990C779A3}" type="pres">
      <dgm:prSet presAssocID="{3777527E-0021-4DCB-9C7D-75106734672C}" presName="imagNode" presStyleLbl="fgImgPlace1" presStyleIdx="0" presStyleCnt="3" custLinFactX="9763" custLinFactNeighborX="100000" custLinFactNeighborY="-60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C2CA6A-80A1-48D7-BC82-B6DD71F48DE4}" type="pres">
      <dgm:prSet presAssocID="{E0725DA0-273B-4ABB-A047-E78F8267C31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6FA6270-3FDF-462B-80AC-6A05825C4800}" type="pres">
      <dgm:prSet presAssocID="{931E0434-912A-4B72-AD1E-65B8DD98DEAE}" presName="compNode" presStyleCnt="0"/>
      <dgm:spPr/>
    </dgm:pt>
    <dgm:pt modelId="{1B5C6640-57DA-4526-8193-05264C21237C}" type="pres">
      <dgm:prSet presAssocID="{931E0434-912A-4B72-AD1E-65B8DD98DEAE}" presName="node" presStyleLbl="node1" presStyleIdx="1" presStyleCnt="3" custLinFactX="15012" custLinFactNeighborX="100000" custLinFactNeighborY="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9F5C3-8BDF-410A-89D4-A9C5E8066904}" type="pres">
      <dgm:prSet presAssocID="{931E0434-912A-4B72-AD1E-65B8DD98DEAE}" presName="invisiNode" presStyleLbl="node1" presStyleIdx="1" presStyleCnt="3"/>
      <dgm:spPr/>
    </dgm:pt>
    <dgm:pt modelId="{0654832B-DD66-4EE3-B22C-6EAF1E732AC4}" type="pres">
      <dgm:prSet presAssocID="{931E0434-912A-4B72-AD1E-65B8DD98DEAE}" presName="imagNode" presStyleLbl="fgImgPlace1" presStyleIdx="1" presStyleCnt="3" custLinFactX="15012" custLinFactNeighborX="100000" custLinFactNeighborY="-60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FC0ACA6-B484-411B-A881-5AD0A66749CA}" type="pres">
      <dgm:prSet presAssocID="{A5117C92-32C2-4741-9AE1-2727764DDFC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37B2250-D0C3-46EB-BD31-6A51A823C526}" type="pres">
      <dgm:prSet presAssocID="{65BBF9FC-9EE0-4140-AF9C-51CCB57D1E1C}" presName="compNode" presStyleCnt="0"/>
      <dgm:spPr/>
    </dgm:pt>
    <dgm:pt modelId="{24265CC1-2372-49E6-9033-642CA4174AC1}" type="pres">
      <dgm:prSet presAssocID="{65BBF9FC-9EE0-4140-AF9C-51CCB57D1E1C}" presName="node" presStyleLbl="node1" presStyleIdx="2" presStyleCnt="3" custLinFactX="-100000" custLinFactNeighborX="-131396" custLinFactNeighborY="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24B4E-418E-42AE-A7CA-54102A266279}" type="pres">
      <dgm:prSet presAssocID="{65BBF9FC-9EE0-4140-AF9C-51CCB57D1E1C}" presName="invisiNode" presStyleLbl="node1" presStyleIdx="2" presStyleCnt="3"/>
      <dgm:spPr/>
    </dgm:pt>
    <dgm:pt modelId="{9C4B4849-2FAD-43F1-B3D9-410FF9B6686D}" type="pres">
      <dgm:prSet presAssocID="{65BBF9FC-9EE0-4140-AF9C-51CCB57D1E1C}" presName="imagNode" presStyleLbl="fgImgPlace1" presStyleIdx="2" presStyleCnt="3" custLinFactX="-100000" custLinFactNeighborX="-128441" custLinFactNeighborY="-561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ED1A2FB-4053-4BAD-8527-1663F5A768A2}" srcId="{797CE9C9-9B5B-40CA-B4FD-2B4DDEC14F69}" destId="{3777527E-0021-4DCB-9C7D-75106734672C}" srcOrd="0" destOrd="0" parTransId="{A8A79EE6-6457-4144-8D66-D0A0B2F2AA28}" sibTransId="{E0725DA0-273B-4ABB-A047-E78F8267C31F}"/>
    <dgm:cxn modelId="{D2DC1AEB-0939-4143-87DC-14253EEA16FE}" type="presOf" srcId="{3777527E-0021-4DCB-9C7D-75106734672C}" destId="{09AD916A-5F96-48E1-97A5-9E19FF8744AB}" srcOrd="0" destOrd="0" presId="urn:microsoft.com/office/officeart/2005/8/layout/pList2#4"/>
    <dgm:cxn modelId="{03635B31-D276-4FE5-B66D-4C59D6B0786C}" srcId="{797CE9C9-9B5B-40CA-B4FD-2B4DDEC14F69}" destId="{65BBF9FC-9EE0-4140-AF9C-51CCB57D1E1C}" srcOrd="2" destOrd="0" parTransId="{1940BBA6-4345-4304-95EB-48F228705BFD}" sibTransId="{95EC0AA9-AB6B-41DF-BD20-9C1987EE7124}"/>
    <dgm:cxn modelId="{F87E8514-B3EE-4145-B208-690CBD04E9F6}" type="presOf" srcId="{797CE9C9-9B5B-40CA-B4FD-2B4DDEC14F69}" destId="{C187D832-6A90-4759-A24B-2D0C3226E297}" srcOrd="0" destOrd="0" presId="urn:microsoft.com/office/officeart/2005/8/layout/pList2#4"/>
    <dgm:cxn modelId="{9AE37585-63B3-4A90-9B8E-9B6EBEF2A10D}" type="presOf" srcId="{65BBF9FC-9EE0-4140-AF9C-51CCB57D1E1C}" destId="{24265CC1-2372-49E6-9033-642CA4174AC1}" srcOrd="0" destOrd="0" presId="urn:microsoft.com/office/officeart/2005/8/layout/pList2#4"/>
    <dgm:cxn modelId="{2DC45927-D9C3-4743-B600-21DEC9E02F9A}" type="presOf" srcId="{E0725DA0-273B-4ABB-A047-E78F8267C31F}" destId="{F6C2CA6A-80A1-48D7-BC82-B6DD71F48DE4}" srcOrd="0" destOrd="0" presId="urn:microsoft.com/office/officeart/2005/8/layout/pList2#4"/>
    <dgm:cxn modelId="{DC90BB2B-14A0-4391-9BC0-0961E8F88910}" type="presOf" srcId="{A5117C92-32C2-4741-9AE1-2727764DDFCA}" destId="{0FC0ACA6-B484-411B-A881-5AD0A66749CA}" srcOrd="0" destOrd="0" presId="urn:microsoft.com/office/officeart/2005/8/layout/pList2#4"/>
    <dgm:cxn modelId="{64921092-BC70-4547-8101-CDBE54C52CA9}" srcId="{797CE9C9-9B5B-40CA-B4FD-2B4DDEC14F69}" destId="{931E0434-912A-4B72-AD1E-65B8DD98DEAE}" srcOrd="1" destOrd="0" parTransId="{76556E86-61DA-4FB6-8D4A-0AFF8D79D322}" sibTransId="{A5117C92-32C2-4741-9AE1-2727764DDFCA}"/>
    <dgm:cxn modelId="{679EC43D-BE56-42FB-957D-8CC498DBC89C}" type="presOf" srcId="{931E0434-912A-4B72-AD1E-65B8DD98DEAE}" destId="{1B5C6640-57DA-4526-8193-05264C21237C}" srcOrd="0" destOrd="0" presId="urn:microsoft.com/office/officeart/2005/8/layout/pList2#4"/>
    <dgm:cxn modelId="{79A30E05-6DEA-47ED-A736-20BFD492738B}" type="presParOf" srcId="{C187D832-6A90-4759-A24B-2D0C3226E297}" destId="{E730F5D8-85D6-4246-854B-2D64430A0AA0}" srcOrd="0" destOrd="0" presId="urn:microsoft.com/office/officeart/2005/8/layout/pList2#4"/>
    <dgm:cxn modelId="{A0382358-C389-4283-AE85-7B2A00CED831}" type="presParOf" srcId="{C187D832-6A90-4759-A24B-2D0C3226E297}" destId="{5480B6F4-D9BC-411F-A3AA-3B452380E06D}" srcOrd="1" destOrd="0" presId="urn:microsoft.com/office/officeart/2005/8/layout/pList2#4"/>
    <dgm:cxn modelId="{5BDB7296-1979-4831-B763-889E7882AC4D}" type="presParOf" srcId="{5480B6F4-D9BC-411F-A3AA-3B452380E06D}" destId="{96C1ACEB-E15D-4028-844E-73235AE80082}" srcOrd="0" destOrd="0" presId="urn:microsoft.com/office/officeart/2005/8/layout/pList2#4"/>
    <dgm:cxn modelId="{DF10734C-9D1B-4A26-B0A3-14B69109DFDB}" type="presParOf" srcId="{96C1ACEB-E15D-4028-844E-73235AE80082}" destId="{09AD916A-5F96-48E1-97A5-9E19FF8744AB}" srcOrd="0" destOrd="0" presId="urn:microsoft.com/office/officeart/2005/8/layout/pList2#4"/>
    <dgm:cxn modelId="{F4268473-89EC-4E25-8730-91CB254ADFE9}" type="presParOf" srcId="{96C1ACEB-E15D-4028-844E-73235AE80082}" destId="{EF734A62-CAC9-4AD9-89C8-93AEC45CCBFE}" srcOrd="1" destOrd="0" presId="urn:microsoft.com/office/officeart/2005/8/layout/pList2#4"/>
    <dgm:cxn modelId="{A077D558-14B4-4F1D-84E9-D291B98DF8D7}" type="presParOf" srcId="{96C1ACEB-E15D-4028-844E-73235AE80082}" destId="{DD857F04-08AB-4075-AEAE-B4E990C779A3}" srcOrd="2" destOrd="0" presId="urn:microsoft.com/office/officeart/2005/8/layout/pList2#4"/>
    <dgm:cxn modelId="{B3156197-C86C-4656-B0C3-8DB31EDC8DBB}" type="presParOf" srcId="{5480B6F4-D9BC-411F-A3AA-3B452380E06D}" destId="{F6C2CA6A-80A1-48D7-BC82-B6DD71F48DE4}" srcOrd="1" destOrd="0" presId="urn:microsoft.com/office/officeart/2005/8/layout/pList2#4"/>
    <dgm:cxn modelId="{F5F3872A-2F9B-465C-81B2-54BF0BD78766}" type="presParOf" srcId="{5480B6F4-D9BC-411F-A3AA-3B452380E06D}" destId="{F6FA6270-3FDF-462B-80AC-6A05825C4800}" srcOrd="2" destOrd="0" presId="urn:microsoft.com/office/officeart/2005/8/layout/pList2#4"/>
    <dgm:cxn modelId="{57473CAD-2888-4CAC-9199-44679769F3BF}" type="presParOf" srcId="{F6FA6270-3FDF-462B-80AC-6A05825C4800}" destId="{1B5C6640-57DA-4526-8193-05264C21237C}" srcOrd="0" destOrd="0" presId="urn:microsoft.com/office/officeart/2005/8/layout/pList2#4"/>
    <dgm:cxn modelId="{F01D94C8-4DCB-45E5-BE03-A69673802714}" type="presParOf" srcId="{F6FA6270-3FDF-462B-80AC-6A05825C4800}" destId="{E089F5C3-8BDF-410A-89D4-A9C5E8066904}" srcOrd="1" destOrd="0" presId="urn:microsoft.com/office/officeart/2005/8/layout/pList2#4"/>
    <dgm:cxn modelId="{60929BF2-6F48-4BF6-876C-BDFD69C95ABC}" type="presParOf" srcId="{F6FA6270-3FDF-462B-80AC-6A05825C4800}" destId="{0654832B-DD66-4EE3-B22C-6EAF1E732AC4}" srcOrd="2" destOrd="0" presId="urn:microsoft.com/office/officeart/2005/8/layout/pList2#4"/>
    <dgm:cxn modelId="{07B50899-6D66-4E57-8BCB-68EDFEA9B108}" type="presParOf" srcId="{5480B6F4-D9BC-411F-A3AA-3B452380E06D}" destId="{0FC0ACA6-B484-411B-A881-5AD0A66749CA}" srcOrd="3" destOrd="0" presId="urn:microsoft.com/office/officeart/2005/8/layout/pList2#4"/>
    <dgm:cxn modelId="{42715975-3FFC-4927-B345-AF294DDBF32E}" type="presParOf" srcId="{5480B6F4-D9BC-411F-A3AA-3B452380E06D}" destId="{B37B2250-D0C3-46EB-BD31-6A51A823C526}" srcOrd="4" destOrd="0" presId="urn:microsoft.com/office/officeart/2005/8/layout/pList2#4"/>
    <dgm:cxn modelId="{4201C232-C5C9-4E72-A46D-E8A5C2CC5347}" type="presParOf" srcId="{B37B2250-D0C3-46EB-BD31-6A51A823C526}" destId="{24265CC1-2372-49E6-9033-642CA4174AC1}" srcOrd="0" destOrd="0" presId="urn:microsoft.com/office/officeart/2005/8/layout/pList2#4"/>
    <dgm:cxn modelId="{2BDDE3A3-94ED-4179-857A-9EAE766D234A}" type="presParOf" srcId="{B37B2250-D0C3-46EB-BD31-6A51A823C526}" destId="{E0824B4E-418E-42AE-A7CA-54102A266279}" srcOrd="1" destOrd="0" presId="urn:microsoft.com/office/officeart/2005/8/layout/pList2#4"/>
    <dgm:cxn modelId="{0A5F8154-C875-4E51-A70F-0A44C0EEF46C}" type="presParOf" srcId="{B37B2250-D0C3-46EB-BD31-6A51A823C526}" destId="{9C4B4849-2FAD-43F1-B3D9-410FF9B6686D}" srcOrd="2" destOrd="0" presId="urn:microsoft.com/office/officeart/2005/8/layout/pList2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433AE-2291-4D92-8DB6-9A4561BAFBA9}">
      <dsp:nvSpPr>
        <dsp:cNvPr id="0" name=""/>
        <dsp:cNvSpPr/>
      </dsp:nvSpPr>
      <dsp:spPr>
        <a:xfrm>
          <a:off x="3294572" y="2683381"/>
          <a:ext cx="1640455" cy="16404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Плата за коммунальные услуги</a:t>
          </a:r>
        </a:p>
      </dsp:txBody>
      <dsp:txXfrm>
        <a:off x="3534811" y="2923620"/>
        <a:ext cx="1159977" cy="1159977"/>
      </dsp:txXfrm>
    </dsp:sp>
    <dsp:sp modelId="{FBCA8FB0-404E-4B63-B524-6BAAAC5C06D6}">
      <dsp:nvSpPr>
        <dsp:cNvPr id="0" name=""/>
        <dsp:cNvSpPr/>
      </dsp:nvSpPr>
      <dsp:spPr>
        <a:xfrm rot="10800000">
          <a:off x="992756" y="3269843"/>
          <a:ext cx="2175215" cy="4675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1DF5A-6184-461A-A2EA-2F250C5BEA8D}">
      <dsp:nvSpPr>
        <dsp:cNvPr id="0" name=""/>
        <dsp:cNvSpPr/>
      </dsp:nvSpPr>
      <dsp:spPr>
        <a:xfrm>
          <a:off x="418597" y="3044281"/>
          <a:ext cx="1148318" cy="918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холодная и горячая вода</a:t>
          </a:r>
        </a:p>
      </dsp:txBody>
      <dsp:txXfrm>
        <a:off x="445503" y="3071187"/>
        <a:ext cx="1094506" cy="864842"/>
      </dsp:txXfrm>
    </dsp:sp>
    <dsp:sp modelId="{8A4023EB-F34D-4327-8326-EA1113A7CDC4}">
      <dsp:nvSpPr>
        <dsp:cNvPr id="0" name=""/>
        <dsp:cNvSpPr/>
      </dsp:nvSpPr>
      <dsp:spPr>
        <a:xfrm rot="15471164">
          <a:off x="2603787" y="1285105"/>
          <a:ext cx="2167618" cy="4675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15FEC-12A9-45C1-BE07-4D289570C60D}">
      <dsp:nvSpPr>
        <dsp:cNvPr id="0" name=""/>
        <dsp:cNvSpPr/>
      </dsp:nvSpPr>
      <dsp:spPr>
        <a:xfrm>
          <a:off x="2885376" y="0"/>
          <a:ext cx="1148318" cy="918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отведение сточных вод</a:t>
          </a:r>
          <a:endParaRPr lang="ru-RU" sz="1100" kern="1200" dirty="0"/>
        </a:p>
      </dsp:txBody>
      <dsp:txXfrm>
        <a:off x="2912282" y="26906"/>
        <a:ext cx="1094506" cy="864842"/>
      </dsp:txXfrm>
    </dsp:sp>
    <dsp:sp modelId="{4367759E-01FE-4D8C-AFE9-4575CE738A57}">
      <dsp:nvSpPr>
        <dsp:cNvPr id="0" name=""/>
        <dsp:cNvSpPr/>
      </dsp:nvSpPr>
      <dsp:spPr>
        <a:xfrm rot="13885714">
          <a:off x="1758742" y="1679258"/>
          <a:ext cx="2175215" cy="4675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D9D68-7605-4C7C-9B12-243161CEBE29}">
      <dsp:nvSpPr>
        <dsp:cNvPr id="0" name=""/>
        <dsp:cNvSpPr/>
      </dsp:nvSpPr>
      <dsp:spPr>
        <a:xfrm>
          <a:off x="1594078" y="603369"/>
          <a:ext cx="1148318" cy="918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газ</a:t>
          </a:r>
          <a:endParaRPr lang="ru-RU" sz="1100" kern="1200"/>
        </a:p>
      </dsp:txBody>
      <dsp:txXfrm>
        <a:off x="1620984" y="630275"/>
        <a:ext cx="1094506" cy="864842"/>
      </dsp:txXfrm>
    </dsp:sp>
    <dsp:sp modelId="{36B45E1B-7204-496F-A175-9EC55C6F9735}">
      <dsp:nvSpPr>
        <dsp:cNvPr id="0" name=""/>
        <dsp:cNvSpPr/>
      </dsp:nvSpPr>
      <dsp:spPr>
        <a:xfrm rot="12214019">
          <a:off x="1043532" y="2430201"/>
          <a:ext cx="2292757" cy="4675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5A67B-713B-4A76-A269-5F60CD8600FB}">
      <dsp:nvSpPr>
        <dsp:cNvPr id="0" name=""/>
        <dsp:cNvSpPr/>
      </dsp:nvSpPr>
      <dsp:spPr>
        <a:xfrm>
          <a:off x="564988" y="1746292"/>
          <a:ext cx="1148318" cy="918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электрическая энергия</a:t>
          </a:r>
          <a:endParaRPr lang="ru-RU" sz="1100" kern="1200" dirty="0"/>
        </a:p>
      </dsp:txBody>
      <dsp:txXfrm>
        <a:off x="591894" y="1773198"/>
        <a:ext cx="1094506" cy="864842"/>
      </dsp:txXfrm>
    </dsp:sp>
    <dsp:sp modelId="{CA675FB6-661C-47AE-BF64-366F640019DB}">
      <dsp:nvSpPr>
        <dsp:cNvPr id="0" name=""/>
        <dsp:cNvSpPr/>
      </dsp:nvSpPr>
      <dsp:spPr>
        <a:xfrm rot="16971429">
          <a:off x="3479896" y="1286415"/>
          <a:ext cx="2175215" cy="4675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6B715-47D4-41D4-B83A-2B227F0089AF}">
      <dsp:nvSpPr>
        <dsp:cNvPr id="0" name=""/>
        <dsp:cNvSpPr/>
      </dsp:nvSpPr>
      <dsp:spPr>
        <a:xfrm>
          <a:off x="4235360" y="513"/>
          <a:ext cx="1148318" cy="918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бытовой газ в баллонах</a:t>
          </a:r>
          <a:endParaRPr lang="ru-RU" sz="1100" kern="1200"/>
        </a:p>
      </dsp:txBody>
      <dsp:txXfrm>
        <a:off x="4262266" y="27419"/>
        <a:ext cx="1094506" cy="864842"/>
      </dsp:txXfrm>
    </dsp:sp>
    <dsp:sp modelId="{65922FA7-3BFD-484E-9D8A-9930D598CF07}">
      <dsp:nvSpPr>
        <dsp:cNvPr id="0" name=""/>
        <dsp:cNvSpPr/>
      </dsp:nvSpPr>
      <dsp:spPr>
        <a:xfrm rot="18514286">
          <a:off x="4295641" y="1679258"/>
          <a:ext cx="2175215" cy="4675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8AFAE-D199-432D-8DE6-32CE4309D14F}">
      <dsp:nvSpPr>
        <dsp:cNvPr id="0" name=""/>
        <dsp:cNvSpPr/>
      </dsp:nvSpPr>
      <dsp:spPr>
        <a:xfrm>
          <a:off x="5487202" y="603369"/>
          <a:ext cx="1148318" cy="918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тепловая энергия</a:t>
          </a:r>
          <a:endParaRPr lang="ru-RU" sz="1100" kern="1200" dirty="0"/>
        </a:p>
      </dsp:txBody>
      <dsp:txXfrm>
        <a:off x="5514108" y="630275"/>
        <a:ext cx="1094506" cy="864842"/>
      </dsp:txXfrm>
    </dsp:sp>
    <dsp:sp modelId="{749BD025-7C9D-43FD-91FA-1B197AB2028A}">
      <dsp:nvSpPr>
        <dsp:cNvPr id="0" name=""/>
        <dsp:cNvSpPr/>
      </dsp:nvSpPr>
      <dsp:spPr>
        <a:xfrm rot="20057143">
          <a:off x="4860154" y="2387135"/>
          <a:ext cx="2175215" cy="4675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0C986-B6D2-4C15-9389-AF7229466863}">
      <dsp:nvSpPr>
        <dsp:cNvPr id="0" name=""/>
        <dsp:cNvSpPr/>
      </dsp:nvSpPr>
      <dsp:spPr>
        <a:xfrm>
          <a:off x="6353504" y="1689677"/>
          <a:ext cx="1148318" cy="918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твердое топливо при наличии печного отопления </a:t>
          </a:r>
          <a:endParaRPr lang="ru-RU" sz="1100" kern="1200" dirty="0"/>
        </a:p>
      </dsp:txBody>
      <dsp:txXfrm>
        <a:off x="6380410" y="1716583"/>
        <a:ext cx="1094506" cy="864842"/>
      </dsp:txXfrm>
    </dsp:sp>
    <dsp:sp modelId="{D9084B5D-9831-48B9-A12D-058E4009986B}">
      <dsp:nvSpPr>
        <dsp:cNvPr id="0" name=""/>
        <dsp:cNvSpPr/>
      </dsp:nvSpPr>
      <dsp:spPr>
        <a:xfrm rot="21596936">
          <a:off x="5065598" y="3267996"/>
          <a:ext cx="2243457" cy="4675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FAF3B-F7AF-4073-B856-5B23346E1319}">
      <dsp:nvSpPr>
        <dsp:cNvPr id="0" name=""/>
        <dsp:cNvSpPr/>
      </dsp:nvSpPr>
      <dsp:spPr>
        <a:xfrm>
          <a:off x="6734895" y="3041433"/>
          <a:ext cx="1148318" cy="918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обращение с ТКО</a:t>
          </a:r>
        </a:p>
      </dsp:txBody>
      <dsp:txXfrm>
        <a:off x="6761801" y="3068339"/>
        <a:ext cx="1094506" cy="864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0E9BD-38B8-419E-B6C2-5BBA1A36DE31}">
      <dsp:nvSpPr>
        <dsp:cNvPr id="0" name=""/>
        <dsp:cNvSpPr/>
      </dsp:nvSpPr>
      <dsp:spPr>
        <a:xfrm>
          <a:off x="0" y="196575"/>
          <a:ext cx="8229600" cy="3931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Если в МКД нет общедомового прибора учета (при наличии такой технической </a:t>
          </a:r>
          <a:r>
            <a:rPr lang="ru-RU" sz="2400" kern="1200" dirty="0" smtClean="0"/>
            <a:t>возможности), </a:t>
          </a:r>
          <a:r>
            <a:rPr lang="ru-RU" sz="2400" kern="1200" dirty="0" smtClean="0"/>
            <a:t>плата за коммунальную услугу, предоставленную на общедомовые нужды за расчетный период, рассчитывается </a:t>
          </a:r>
          <a:r>
            <a:rPr lang="ru-RU" sz="2400" b="1" kern="1200" dirty="0" smtClean="0"/>
            <a:t>с применением повышающих коэффициентов </a:t>
          </a:r>
          <a:r>
            <a:rPr lang="ru-RU" sz="2400" b="1" i="1" u="none" kern="1200" dirty="0" smtClean="0"/>
            <a:t>(</a:t>
          </a:r>
          <a:r>
            <a:rPr lang="ru-RU" sz="2400" i="1" kern="1200" dirty="0" smtClean="0">
              <a:solidFill>
                <a:schemeClr val="bg1">
                  <a:lumMod val="95000"/>
                </a:schemeClr>
              </a:solidFill>
            </a:rPr>
            <a:t>п. 60 (1) </a:t>
          </a:r>
          <a:r>
            <a:rPr lang="ru-RU" sz="2400" i="1" kern="1200" dirty="0" smtClean="0"/>
            <a:t>Правил предоставления коммунальных услуг собственникам и пользователям помещений в многоквартирных домах и жилых домов, утвержденных Постановлением Правительства РФ  № 354 от 06.05.2011)</a:t>
          </a:r>
          <a:endParaRPr lang="ru-RU" sz="2400" i="1" kern="1200" dirty="0"/>
        </a:p>
      </dsp:txBody>
      <dsp:txXfrm>
        <a:off x="191905" y="388480"/>
        <a:ext cx="7845790" cy="3547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77FD6-9BC1-44AF-98AB-BB74317AED67}">
      <dsp:nvSpPr>
        <dsp:cNvPr id="0" name=""/>
        <dsp:cNvSpPr/>
      </dsp:nvSpPr>
      <dsp:spPr>
        <a:xfrm>
          <a:off x="785791" y="0"/>
          <a:ext cx="6922342" cy="400052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B083E-F2F9-43F1-B21D-496E64505271}">
      <dsp:nvSpPr>
        <dsp:cNvPr id="0" name=""/>
        <dsp:cNvSpPr/>
      </dsp:nvSpPr>
      <dsp:spPr>
        <a:xfrm>
          <a:off x="275971" y="1200158"/>
          <a:ext cx="2443179" cy="1600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Выявление нарушения</a:t>
          </a:r>
          <a:endParaRPr lang="ru-RU" sz="1800" kern="1200" dirty="0"/>
        </a:p>
      </dsp:txBody>
      <dsp:txXfrm>
        <a:off x="354087" y="1278274"/>
        <a:ext cx="2286947" cy="1443979"/>
      </dsp:txXfrm>
    </dsp:sp>
    <dsp:sp modelId="{C543E4F3-4A2E-435D-85C2-304062A8DB36}">
      <dsp:nvSpPr>
        <dsp:cNvPr id="0" name=""/>
        <dsp:cNvSpPr/>
      </dsp:nvSpPr>
      <dsp:spPr>
        <a:xfrm>
          <a:off x="2850376" y="1200158"/>
          <a:ext cx="2443179" cy="1600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Письменное уведомление исполнителя коммунальной услуги о нарушении </a:t>
          </a:r>
          <a:endParaRPr lang="ru-RU" sz="1800" kern="1200" dirty="0"/>
        </a:p>
      </dsp:txBody>
      <dsp:txXfrm>
        <a:off x="2928492" y="1278274"/>
        <a:ext cx="2286947" cy="1443979"/>
      </dsp:txXfrm>
    </dsp:sp>
    <dsp:sp modelId="{A82022F8-2304-4180-B566-F8D33C2901D0}">
      <dsp:nvSpPr>
        <dsp:cNvPr id="0" name=""/>
        <dsp:cNvSpPr/>
      </dsp:nvSpPr>
      <dsp:spPr>
        <a:xfrm>
          <a:off x="5424781" y="1200158"/>
          <a:ext cx="2443179" cy="1600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Составление акта о нарушении</a:t>
          </a:r>
          <a:endParaRPr lang="ru-RU" sz="1800" kern="1200" dirty="0"/>
        </a:p>
      </dsp:txBody>
      <dsp:txXfrm>
        <a:off x="5502897" y="1278274"/>
        <a:ext cx="2286947" cy="14439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17ABD-9A15-4D1B-8B5E-1085FEE477E9}">
      <dsp:nvSpPr>
        <dsp:cNvPr id="0" name=""/>
        <dsp:cNvSpPr/>
      </dsp:nvSpPr>
      <dsp:spPr>
        <a:xfrm>
          <a:off x="0" y="0"/>
          <a:ext cx="8229600" cy="194595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01E3A-E257-4EE1-B1AB-4AA2051A9553}">
      <dsp:nvSpPr>
        <dsp:cNvPr id="0" name=""/>
        <dsp:cNvSpPr/>
      </dsp:nvSpPr>
      <dsp:spPr>
        <a:xfrm>
          <a:off x="246887" y="259461"/>
          <a:ext cx="2417445" cy="14270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2F717-DC15-4DCB-8479-CD51CA595D16}">
      <dsp:nvSpPr>
        <dsp:cNvPr id="0" name=""/>
        <dsp:cNvSpPr/>
      </dsp:nvSpPr>
      <dsp:spPr>
        <a:xfrm rot="10800000">
          <a:off x="246887" y="1945957"/>
          <a:ext cx="2417445" cy="237839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1-я</a:t>
          </a:r>
          <a:r>
            <a:rPr lang="ru-RU" sz="1300" kern="1200" dirty="0" smtClean="0"/>
            <a:t> СИТУАЦИЯ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Если проверяется состояние приборов учета, с которых потребитель снимает показания, или достоверность показаний приборов, которые потребитель представил для расчета платы за коммунальные услуги </a:t>
          </a:r>
          <a:endParaRPr lang="ru-RU" sz="1300" kern="1200" dirty="0"/>
        </a:p>
      </dsp:txBody>
      <dsp:txXfrm rot="10800000">
        <a:off x="320031" y="1945957"/>
        <a:ext cx="2271157" cy="2305248"/>
      </dsp:txXfrm>
    </dsp:sp>
    <dsp:sp modelId="{3BDE1399-8D15-42C7-BF11-5043BC06E52A}">
      <dsp:nvSpPr>
        <dsp:cNvPr id="0" name=""/>
        <dsp:cNvSpPr/>
      </dsp:nvSpPr>
      <dsp:spPr>
        <a:xfrm>
          <a:off x="2906077" y="259461"/>
          <a:ext cx="2417445" cy="14270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816DF-B193-42AE-A723-8B3B9F1B67B5}">
      <dsp:nvSpPr>
        <dsp:cNvPr id="0" name=""/>
        <dsp:cNvSpPr/>
      </dsp:nvSpPr>
      <dsp:spPr>
        <a:xfrm rot="10800000">
          <a:off x="2906077" y="1945957"/>
          <a:ext cx="2417445" cy="237839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2-я</a:t>
          </a:r>
          <a:r>
            <a:rPr lang="ru-RU" sz="1500" kern="1200" dirty="0" smtClean="0"/>
            <a:t> СИТУАЦИЯ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Если обнаружено, что нарушен порядок подключения внутридомового оборудования потребителя к внутридомовым инженерным системам</a:t>
          </a:r>
          <a:endParaRPr lang="ru-RU" sz="1500" kern="1200" dirty="0"/>
        </a:p>
      </dsp:txBody>
      <dsp:txXfrm rot="10800000">
        <a:off x="2979221" y="1945957"/>
        <a:ext cx="2271157" cy="2305248"/>
      </dsp:txXfrm>
    </dsp:sp>
    <dsp:sp modelId="{2BF319BC-7DDF-4178-AFCC-ADEE0C7BE85C}">
      <dsp:nvSpPr>
        <dsp:cNvPr id="0" name=""/>
        <dsp:cNvSpPr/>
      </dsp:nvSpPr>
      <dsp:spPr>
        <a:xfrm>
          <a:off x="5565267" y="259461"/>
          <a:ext cx="2417445" cy="14270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E3D87-996B-4F18-85B5-DCC90DA5448D}">
      <dsp:nvSpPr>
        <dsp:cNvPr id="0" name=""/>
        <dsp:cNvSpPr/>
      </dsp:nvSpPr>
      <dsp:spPr>
        <a:xfrm rot="10800000">
          <a:off x="5565267" y="1945957"/>
          <a:ext cx="2417445" cy="237839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3-я </a:t>
          </a:r>
          <a:r>
            <a:rPr lang="ru-RU" sz="1500" kern="1200" dirty="0" smtClean="0"/>
            <a:t>СИТУАЦИЯ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Если обнаружено несанкционированное вмешательство в работу прибора, находящегося у потребителя, вызвавшее искажение показаний</a:t>
          </a:r>
          <a:endParaRPr lang="ru-RU" sz="1500" kern="1200" dirty="0"/>
        </a:p>
      </dsp:txBody>
      <dsp:txXfrm rot="10800000">
        <a:off x="5638411" y="1945957"/>
        <a:ext cx="2271157" cy="23052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894D6-625D-4F13-9F5E-1929EDC614DE}">
      <dsp:nvSpPr>
        <dsp:cNvPr id="0" name=""/>
        <dsp:cNvSpPr/>
      </dsp:nvSpPr>
      <dsp:spPr>
        <a:xfrm>
          <a:off x="0" y="0"/>
          <a:ext cx="8229600" cy="194595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131F3-737F-45E9-B9AD-AFE9E3A33307}">
      <dsp:nvSpPr>
        <dsp:cNvPr id="0" name=""/>
        <dsp:cNvSpPr/>
      </dsp:nvSpPr>
      <dsp:spPr>
        <a:xfrm>
          <a:off x="247832" y="259461"/>
          <a:ext cx="3682826" cy="14270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872EF-ABCD-4F24-AFBD-A7CB7F3B4CB2}">
      <dsp:nvSpPr>
        <dsp:cNvPr id="0" name=""/>
        <dsp:cNvSpPr/>
      </dsp:nvSpPr>
      <dsp:spPr>
        <a:xfrm rot="10800000">
          <a:off x="247832" y="1945957"/>
          <a:ext cx="3682826" cy="237839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4-я</a:t>
          </a:r>
          <a:r>
            <a:rPr lang="ru-RU" sz="1300" kern="1200" dirty="0" smtClean="0"/>
            <a:t> СИТУАЦИЯ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Если потребитель, проживающий в жилом помещении, которое не оборудовано индивидуальным или общим (квартирным) прибором учета, временно отлучается на срок больше пяти календарных дней </a:t>
          </a:r>
          <a:endParaRPr lang="ru-RU" sz="1300" kern="1200" dirty="0"/>
        </a:p>
      </dsp:txBody>
      <dsp:txXfrm rot="10800000">
        <a:off x="320976" y="1945957"/>
        <a:ext cx="3536538" cy="2305248"/>
      </dsp:txXfrm>
    </dsp:sp>
    <dsp:sp modelId="{69FA5BDD-A45E-46E3-A019-3E8698B7643D}">
      <dsp:nvSpPr>
        <dsp:cNvPr id="0" name=""/>
        <dsp:cNvSpPr/>
      </dsp:nvSpPr>
      <dsp:spPr>
        <a:xfrm>
          <a:off x="4298941" y="259461"/>
          <a:ext cx="3682826" cy="14270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DAF05-363D-4A5E-9976-38A138411E4E}">
      <dsp:nvSpPr>
        <dsp:cNvPr id="0" name=""/>
        <dsp:cNvSpPr/>
      </dsp:nvSpPr>
      <dsp:spPr>
        <a:xfrm rot="10800000">
          <a:off x="4298941" y="1945957"/>
          <a:ext cx="3682826" cy="237839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5-я</a:t>
          </a:r>
          <a:r>
            <a:rPr lang="ru-RU" sz="1300" u="none" kern="1200" dirty="0" smtClean="0"/>
            <a:t> СИТУАЦИЯ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u="none" kern="1200" dirty="0" smtClean="0"/>
            <a:t>Если в расчетном периоде потребитель получал коммунальные услуги ненадлежащего качества или услуги оказывались с перерывами, которые превышали допустимую продолжительность, или с перерывами для проведения ремонтных и профилактических работ в пределах установленной продолжительности, о чем составлен соответствующий акт</a:t>
          </a:r>
          <a:endParaRPr lang="ru-RU" sz="1300" u="none" kern="1200" dirty="0"/>
        </a:p>
      </dsp:txBody>
      <dsp:txXfrm rot="10800000">
        <a:off x="4372085" y="1945957"/>
        <a:ext cx="3536538" cy="23052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37BDF-8C02-400E-AFCB-F2566BFEC97A}">
      <dsp:nvSpPr>
        <dsp:cNvPr id="0" name=""/>
        <dsp:cNvSpPr/>
      </dsp:nvSpPr>
      <dsp:spPr>
        <a:xfrm>
          <a:off x="0" y="0"/>
          <a:ext cx="8229600" cy="194595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2719F-FE90-452A-B32B-75CC95A7F85B}">
      <dsp:nvSpPr>
        <dsp:cNvPr id="0" name=""/>
        <dsp:cNvSpPr/>
      </dsp:nvSpPr>
      <dsp:spPr>
        <a:xfrm>
          <a:off x="311469" y="187830"/>
          <a:ext cx="3517858" cy="14443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C85A0-FCC3-475D-A081-9AD5D1DE575C}">
      <dsp:nvSpPr>
        <dsp:cNvPr id="0" name=""/>
        <dsp:cNvSpPr/>
      </dsp:nvSpPr>
      <dsp:spPr>
        <a:xfrm rot="10800000">
          <a:off x="251608" y="1803717"/>
          <a:ext cx="3679229" cy="256804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6-я </a:t>
          </a:r>
          <a:r>
            <a:rPr lang="ru-RU" sz="1400" u="none" kern="1200" dirty="0" smtClean="0"/>
            <a:t>СИТУАЦИЯ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dirty="0" smtClean="0"/>
            <a:t>Если в жилых помещениях нет индивидуальных приборов учета тепловой энергии или полностью или полностью</a:t>
          </a:r>
          <a:r>
            <a:rPr lang="en-US" sz="1400" u="none" kern="1200" dirty="0" smtClean="0"/>
            <a:t>/</a:t>
          </a:r>
          <a:r>
            <a:rPr lang="ru-RU" sz="1400" u="none" kern="1200" dirty="0" smtClean="0"/>
            <a:t>частично отсутствуют индивидуальные или общие (квартирные) приборы учета, но имеются коллективные (</a:t>
          </a:r>
          <a:r>
            <a:rPr lang="ru-RU" sz="1400" u="none" kern="1200" dirty="0" err="1" smtClean="0"/>
            <a:t>общедомовые</a:t>
          </a:r>
          <a:r>
            <a:rPr lang="ru-RU" sz="1400" u="none" kern="1200" dirty="0" smtClean="0"/>
            <a:t>) приборы учета и при этом жилые помещения оборудованы распределителями</a:t>
          </a:r>
          <a:endParaRPr lang="ru-RU" sz="1400" kern="1200" dirty="0"/>
        </a:p>
      </dsp:txBody>
      <dsp:txXfrm rot="10800000">
        <a:off x="330584" y="1803717"/>
        <a:ext cx="3521277" cy="2489069"/>
      </dsp:txXfrm>
    </dsp:sp>
    <dsp:sp modelId="{53FEEA15-06C5-4E59-A670-73DBC3DFEC5E}">
      <dsp:nvSpPr>
        <dsp:cNvPr id="0" name=""/>
        <dsp:cNvSpPr/>
      </dsp:nvSpPr>
      <dsp:spPr>
        <a:xfrm>
          <a:off x="4450805" y="147340"/>
          <a:ext cx="3375141" cy="15560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81FBD-F5C3-4E66-8FF9-129095489CAD}">
      <dsp:nvSpPr>
        <dsp:cNvPr id="0" name=""/>
        <dsp:cNvSpPr/>
      </dsp:nvSpPr>
      <dsp:spPr>
        <a:xfrm rot="10800000">
          <a:off x="4298761" y="1803164"/>
          <a:ext cx="3679229" cy="256878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7-я</a:t>
          </a:r>
          <a:r>
            <a:rPr lang="ru-RU" sz="1500" u="none" kern="1200" dirty="0" smtClean="0"/>
            <a:t> СИТУАЦИЯ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u="none" kern="1200" dirty="0" smtClean="0"/>
            <a:t>Если потребитель неоднократно (два и более раза) не допускал </a:t>
          </a:r>
          <a:r>
            <a:rPr lang="ru-RU" sz="1500" u="none" kern="1200" dirty="0" smtClean="0"/>
            <a:t>исполнителя услуги </a:t>
          </a:r>
          <a:r>
            <a:rPr lang="ru-RU" sz="1500" u="none" kern="1200" dirty="0" smtClean="0"/>
            <a:t>или уполномоченное им лицо в свое жилое помещение для проверки состояния установленных и введенных в эксплуатацию индивидуальных, общих (квартирных) приборов учета</a:t>
          </a:r>
          <a:endParaRPr lang="ru-RU" sz="1500" kern="1200" dirty="0"/>
        </a:p>
      </dsp:txBody>
      <dsp:txXfrm rot="10800000">
        <a:off x="4377760" y="1803164"/>
        <a:ext cx="3521231" cy="24897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0F5D8-85D6-4246-854B-2D64430A0AA0}">
      <dsp:nvSpPr>
        <dsp:cNvPr id="0" name=""/>
        <dsp:cNvSpPr/>
      </dsp:nvSpPr>
      <dsp:spPr>
        <a:xfrm>
          <a:off x="0" y="0"/>
          <a:ext cx="8229600" cy="18973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57F04-08AB-4075-AEAE-B4E990C779A3}">
      <dsp:nvSpPr>
        <dsp:cNvPr id="0" name=""/>
        <dsp:cNvSpPr/>
      </dsp:nvSpPr>
      <dsp:spPr>
        <a:xfrm>
          <a:off x="2900348" y="244552"/>
          <a:ext cx="2417445" cy="13914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D916A-5F96-48E1-97A5-9E19FF8744AB}">
      <dsp:nvSpPr>
        <dsp:cNvPr id="0" name=""/>
        <dsp:cNvSpPr/>
      </dsp:nvSpPr>
      <dsp:spPr>
        <a:xfrm rot="10800000">
          <a:off x="2900348" y="1897383"/>
          <a:ext cx="2417445" cy="231902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i="0" kern="1200" dirty="0" smtClean="0"/>
            <a:t>Управление Ставропольского края по строительному и жилищному надзору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i="0" kern="1200" dirty="0"/>
        </a:p>
      </dsp:txBody>
      <dsp:txXfrm rot="10800000">
        <a:off x="2971666" y="1897383"/>
        <a:ext cx="2274809" cy="2247706"/>
      </dsp:txXfrm>
    </dsp:sp>
    <dsp:sp modelId="{0654832B-DD66-4EE3-B22C-6EAF1E732AC4}">
      <dsp:nvSpPr>
        <dsp:cNvPr id="0" name=""/>
        <dsp:cNvSpPr/>
      </dsp:nvSpPr>
      <dsp:spPr>
        <a:xfrm>
          <a:off x="5686429" y="244552"/>
          <a:ext cx="2417445" cy="13914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C6640-57DA-4526-8193-05264C21237C}">
      <dsp:nvSpPr>
        <dsp:cNvPr id="0" name=""/>
        <dsp:cNvSpPr/>
      </dsp:nvSpPr>
      <dsp:spPr>
        <a:xfrm rot="10800000">
          <a:off x="5686429" y="1897383"/>
          <a:ext cx="2417445" cy="231902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/>
            <a:t>Прокуратура</a:t>
          </a:r>
          <a:r>
            <a:rPr lang="ru-RU" sz="1900" kern="1200" dirty="0" smtClean="0"/>
            <a:t/>
          </a:r>
          <a:br>
            <a:rPr lang="ru-RU" sz="1900" kern="1200" dirty="0" smtClean="0"/>
          </a:br>
          <a:endParaRPr lang="ru-RU" sz="1900" kern="1200" dirty="0"/>
        </a:p>
      </dsp:txBody>
      <dsp:txXfrm rot="10800000">
        <a:off x="5757747" y="1897383"/>
        <a:ext cx="2274809" cy="2247706"/>
      </dsp:txXfrm>
    </dsp:sp>
    <dsp:sp modelId="{9C4B4849-2FAD-43F1-B3D9-410FF9B6686D}">
      <dsp:nvSpPr>
        <dsp:cNvPr id="0" name=""/>
        <dsp:cNvSpPr/>
      </dsp:nvSpPr>
      <dsp:spPr>
        <a:xfrm>
          <a:off x="42831" y="174898"/>
          <a:ext cx="2417445" cy="13914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65CC1-2372-49E6-9033-642CA4174AC1}">
      <dsp:nvSpPr>
        <dsp:cNvPr id="0" name=""/>
        <dsp:cNvSpPr/>
      </dsp:nvSpPr>
      <dsp:spPr>
        <a:xfrm rot="10800000">
          <a:off x="0" y="1897383"/>
          <a:ext cx="2417445" cy="231902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Управляющая организация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(УК, ТСЖ, ЖСК)</a:t>
          </a:r>
          <a:endParaRPr lang="ru-RU" sz="1900" kern="1200" dirty="0"/>
        </a:p>
      </dsp:txBody>
      <dsp:txXfrm rot="10800000">
        <a:off x="71318" y="1897383"/>
        <a:ext cx="2274809" cy="2247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#4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4EA1E-C2C9-4E84-97AD-9FF01FCCFFCB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8ACC7-158E-4858-A7C4-92BB110773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930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!!! Данный акт является основанием для перерасчет размера платы за коммунальные услуги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8ACC7-158E-4858-A7C4-92BB110773F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862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D829E76-68E1-46F2-811D-71A59D9867CE}" type="datetime1">
              <a:rPr lang="ru-RU" smtClean="0"/>
              <a:pPr/>
              <a:t>18.04.2016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0120-50CC-443B-8F38-66FE67FFBD2F}" type="datetime1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4975-9627-4F5A-A1F9-478075A48FBB}" type="datetime1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762-6F74-4A71-AA51-E05D2FC7D181}" type="datetime1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FB2E-C3A8-4D9E-AB13-770FA8B8B73D}" type="datetime1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BB3A-7194-4C5D-95B4-39406EF17FCF}" type="datetime1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A06CC1C-5C09-421D-BE61-238B104FAA11}" type="datetime1">
              <a:rPr lang="ru-RU" smtClean="0"/>
              <a:pPr/>
              <a:t>18.04.2016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21A6640-6474-4EFC-82F2-9D2D97E926F4}" type="datetime1">
              <a:rPr lang="ru-RU" smtClean="0"/>
              <a:pPr/>
              <a:t>18.04.2016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402-A3DB-45A2-84DD-DDD707D8E949}" type="datetime1">
              <a:rPr lang="ru-RU" smtClean="0"/>
              <a:pPr/>
              <a:t>18.04.2016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5B6F-C101-4951-A7A4-09BEB7F3DFAA}" type="datetime1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E405-3BDB-4433-B608-168E3A7EC8A3}" type="datetime1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2B07586-F117-48AA-AA6A-45A726F66DE7}" type="datetime1">
              <a:rPr lang="ru-RU" smtClean="0"/>
              <a:pPr/>
              <a:t>18.04.2016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785926"/>
            <a:ext cx="8458200" cy="147002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«Школа грамотного потребителя»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571480"/>
            <a:ext cx="6400800" cy="57606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Министерство жилищно-коммунального хозяйства Ставропольского края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5000636"/>
            <a:ext cx="7143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Тема 17: «Перерасчет платы за коммунальные услуги»</a:t>
            </a:r>
            <a:endParaRPr lang="ru-RU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Плата за коммунальные </a:t>
            </a:r>
            <a:br>
              <a:rPr lang="ru-RU" dirty="0" smtClean="0"/>
            </a:br>
            <a:r>
              <a:rPr lang="ru-RU" dirty="0" smtClean="0"/>
              <a:t>услуги включает в себя: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82905097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Важно!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8994271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Действия собственника </a:t>
            </a:r>
            <a:br>
              <a:rPr lang="ru-RU" dirty="0" smtClean="0"/>
            </a:br>
            <a:r>
              <a:rPr lang="ru-RU" dirty="0" smtClean="0"/>
              <a:t>в случае нарушения </a:t>
            </a:r>
            <a:br>
              <a:rPr lang="ru-RU" dirty="0" smtClean="0"/>
            </a:br>
            <a:r>
              <a:rPr lang="ru-RU" dirty="0" smtClean="0"/>
              <a:t>предоставления коммунальной услуги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071677"/>
          <a:ext cx="8143932" cy="4000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Когда возможен перерасчет </a:t>
            </a:r>
            <a:br>
              <a:rPr lang="ru-RU" dirty="0" smtClean="0"/>
            </a:br>
            <a:r>
              <a:rPr lang="ru-RU" dirty="0" smtClean="0"/>
              <a:t>платы за коммунальные услуги?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Когда возможен перерасчет </a:t>
            </a:r>
            <a:br>
              <a:rPr lang="ru-RU" dirty="0" smtClean="0"/>
            </a:br>
            <a:r>
              <a:rPr lang="ru-RU" dirty="0" smtClean="0"/>
              <a:t>платы за коммунальные услуги?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Когда возможен перерасчет </a:t>
            </a:r>
            <a:br>
              <a:rPr lang="ru-RU" dirty="0" smtClean="0"/>
            </a:br>
            <a:r>
              <a:rPr lang="ru-RU" dirty="0" smtClean="0"/>
              <a:t>платы за коммунальные услуги?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85333151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Куда обращаться, если </a:t>
            </a:r>
            <a:br>
              <a:rPr lang="ru-RU" dirty="0" smtClean="0"/>
            </a:br>
            <a:r>
              <a:rPr lang="ru-RU" dirty="0" smtClean="0"/>
              <a:t>нарушаются права?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357430"/>
          <a:ext cx="8229600" cy="421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Спасибо за внимание!</a:t>
            </a:r>
            <a:br>
              <a:rPr lang="ru-RU" sz="3600" dirty="0" smtClean="0">
                <a:solidFill>
                  <a:schemeClr val="tx2"/>
                </a:solidFill>
              </a:rPr>
            </a:br>
            <a:endParaRPr lang="ru-RU" sz="3600" dirty="0" smtClean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643182"/>
            <a:ext cx="7772400" cy="1509712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sz="2600" dirty="0" smtClean="0"/>
          </a:p>
          <a:p>
            <a:pPr algn="ctr"/>
            <a:r>
              <a:rPr lang="ru-RU" sz="2600" dirty="0" smtClean="0"/>
              <a:t>На следующем занятии «Школы грамотного потребителя» </a:t>
            </a:r>
          </a:p>
          <a:p>
            <a:pPr algn="ctr"/>
            <a:r>
              <a:rPr lang="ru-RU" sz="2600" dirty="0" smtClean="0"/>
              <a:t>мы разберем тему </a:t>
            </a:r>
          </a:p>
          <a:p>
            <a:pPr algn="ctr"/>
            <a:r>
              <a:rPr lang="ru-RU" sz="3000" b="1" dirty="0" smtClean="0"/>
              <a:t>«Индивидуальные приборы учета </a:t>
            </a:r>
          </a:p>
          <a:p>
            <a:pPr algn="ctr"/>
            <a:r>
              <a:rPr lang="ru-RU" sz="3000" b="1" dirty="0" smtClean="0"/>
              <a:t>коммунальных услуг. Правила содержания и использования»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624</TotalTime>
  <Words>418</Words>
  <Application>Microsoft Office PowerPoint</Application>
  <PresentationFormat>Экран (4:3)</PresentationFormat>
  <Paragraphs>50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«Школа грамотного потребителя» </vt:lpstr>
      <vt:lpstr>Плата за коммунальные  услуги включает в себя:</vt:lpstr>
      <vt:lpstr>Важно!</vt:lpstr>
      <vt:lpstr>Действия собственника  в случае нарушения  предоставления коммунальной услуги</vt:lpstr>
      <vt:lpstr>Когда возможен перерасчет  платы за коммунальные услуги?</vt:lpstr>
      <vt:lpstr>Когда возможен перерасчет  платы за коммунальные услуги?</vt:lpstr>
      <vt:lpstr>Когда возможен перерасчет  платы за коммунальные услуги?</vt:lpstr>
      <vt:lpstr>Куда обращаться, если  нарушаются права?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17: Перерасчет платы за коммунальные услуги</dc:title>
  <dc:creator>Ольга О.В. Губанова</dc:creator>
  <cp:lastModifiedBy>Gubanova</cp:lastModifiedBy>
  <cp:revision>68</cp:revision>
  <dcterms:created xsi:type="dcterms:W3CDTF">2016-04-15T07:50:35Z</dcterms:created>
  <dcterms:modified xsi:type="dcterms:W3CDTF">2016-04-18T11:31:10Z</dcterms:modified>
</cp:coreProperties>
</file>