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6" r:id="rId3"/>
    <p:sldId id="285" r:id="rId4"/>
    <p:sldId id="284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6" autoAdjust="0"/>
    <p:restoredTop sz="94599" autoAdjust="0"/>
  </p:normalViewPr>
  <p:slideViewPr>
    <p:cSldViewPr>
      <p:cViewPr>
        <p:scale>
          <a:sx n="66" d="100"/>
          <a:sy n="66" d="100"/>
        </p:scale>
        <p:origin x="-1622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6641F2-6EE1-480B-9CBD-23F6FDF03B7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17B87D5-7256-44BB-A5F1-9A6EB97C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Месячник Гражданской обороны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552728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История создания местной противовоздушной </a:t>
            </a:r>
            <a:r>
              <a:rPr lang="ru-RU" sz="2800" dirty="0" err="1" smtClean="0"/>
              <a:t>обороны-гражданской</a:t>
            </a:r>
            <a:r>
              <a:rPr lang="ru-RU" sz="2800" dirty="0" smtClean="0"/>
              <a:t> обороны (МПВО-ГО) 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 СССР - РФ</a:t>
            </a:r>
            <a:endParaRPr lang="ru-RU" sz="2800" dirty="0"/>
          </a:p>
        </p:txBody>
      </p:sp>
      <p:pic>
        <p:nvPicPr>
          <p:cNvPr id="1026" name="Picture 2" descr="https://encrypted-tbn1.gstatic.com/images?q=tbn:ANd9GcSTaVRIEzuqRe5CJIO6e17xQAjxVHMWYF7UQ50Qh-6MvekwxP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0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AutoShape 4" descr="data:image/png;base64,iVBORw0KGgoAAAANSUhEUgAAAMkAAAD6CAMAAAA89pM0AAAAz1BMVEX////3fwAzmf/ugSUVm/9SUlJaWlpgYGCqqqrr6+uvr6/v7+/IyMj/fQDo6OjOzs6FhYX3ewB/f3/19fX2cwBWVlbW1taamppoaGjg4OBBQUGJiYlxcXHBwcG3t7eRkZE2NjZKSkrgg0r7xKD/+fT5qnP+699lZWUuLi75nlv95NT6tIWWlpb7v5gAAAD5pmv82sT4lUizipJ8ksyojKBBmPb3hyO+iYSWj7Ralub3gxMjIyPugSiJkMBOl+7XhVvkgkHNhmxvk9frgS/DiHznXfXAAAAIWklEQVR4nO2dB1viQBCGEdPoIQFEQYjK6VlOvebdcb38/9906WyZDaCRzczj5yOEBEKGmXmzm2yp1V70ItQ60H0ApelW9wGUpdZtS/chlKTe157uQyhJzXlT9yGUJHfk6j6EkmSFfzQ0DP9oiIxPGm7Nbeg+iFLUc2oODQyHZoTGUFAYWg0aGLbSf/wapv/4RcYncY6QwHDMLRIYjo0ggeE4sEhg2GIecctkHnGLjE/SDCGA4ZRaBDCcmkAAw2lYEcCwJTzjlSk84xUZn+T5gR7DObPQY9hppwtt7BjOgwo9hi1gCadMYAmnyPik4eWLHm4MMwVH5BjOIYwew243X+zixrCtWMYnU7GMT5ZiGZ0YCCPHMFd7R43hZpt50cbcUoKBMHIM2wWvcMkseIVLVsErVGp53EsPb4M14RIqYgxzEEaN4UmXe9mdaDqOp0vELl4Mi9jFi2ERu2gxLEAYMYal+1hoMSxAGDGGBQgjxrAMXawYlqGLFcMydJFiWIIwWgwDjQmQYliCMFoMSxBGi2EIuTgxDCEXJ4Yh5KLEMABhpBgGW3ShxDAAYaQYBiCMFMMwcDFiGAYuRgzDwK0khkeFW0EIr8Vw8T6fS82Tw4Ktima1hRg+PNGEtteerf6FQQgXYrhle6+ffEyPU9vxbTiGagoIF2HYs30Htn4HOooCYg5vU+FWsX4ehepRKUf1GMW9xXsBmBEq3ILrnSBKH1dPvsca+tHjLDiWN6lwC6w/DmbRk6+zq2B3mjw7R+LPqYAwgOHRUerTKZxZO9I4+/aJySNZ2bdBwPChmSGgOy71yLbVKiL86QX7aysgLGC4dTH1s+WhD7x7h2KytGExEaWAMI9hz1o1ytE/1gRLzsOTm2xRXebNt9xwZQR9BM50wIVRO0iDR13mTbc0A/6DFRjxJ+BfpkhWEzXekoJXuRctagrHVDsIkewrSzE1zw/BK3pgVolacSCtca1mCuHF/dn13eXl5d312f0iWeU0LTm55X3o0LEc4v44SoKr64fBoJ9pMHi4vgrXtscybg+AQoIOwdg5Ww76e7z6g+XZFnvYvUZASf2NZEZmzBv5zRONRUdephgv93uwHbEte/fCu/3qXKbICpKZ7gZKOyIN7vi36y068hqzTYEXS7VDUrcsF8z7G3qLjrx8ptZxrsgQPlvOVx+wNBcdeXl5EeoKiKy/QIRdZR84VJ9EtegkfT4HDFkaS8CUc+GTVdFNUh5c9OXQ6nw3vnfkAOsnH2zfFOxVi4L48a1sSP/UqBunwPq3zOeqJCcqSJ4BsdX5Ua/Xf8hO2RtE5/tZBfs8BWFsQYZ8MkJLjE+QKYsquiSuK11C/K0nArb0L4V6WgXUPZ5bQxfiVpjusSFQ0of8cofW/Lgap3i/50xNazKLzieQS34ZqU+MX6BTwvPJbGKZU6en8fx4OHOH4SGMskMAs+RLPdMXRabE8kfhDzJ0Z0X3MZ5DrfbBhWnfCGHxBjiV/DNyS4x/wEmFL+J3j29s8+KgvZOb9iPHM02vCVUogBN5p84KcMoS+opm9BXO89VZoqw2x+ofDMj3zmeDMcT4LJvCliQ5hW4fm6XTIM7q4WRNEJ/JwfXX4HxiyCXJPlwbzhTSYFgSDbbY1SvJks6fOq8/klP6r9bveLMfUq3YvfYW7t2Xrj/8NgRLjN/Se/Y33X0Y3HZRcINKUg7M6gJJadL5WBf1UXLKYLsv2fjQYgxua3gi6WzS+SC6JHTKB9GUwWL9rkUl4SKeBDIlwfiEU5OErgfZkNCUB9ESFbzWKj0xcyk8ml/Y3lMBIVrSeQ8YUq+/75RlSazQAZ59Mc+i7Tks6f+EXBI65Wf/GS1JV5UaXXH9CpJQ5yo3ulYqLeM772CXhE55x5lSfsazKoPCKkNCU3ifbPcljzm0J50Zs/oVaAlb53rmMyOjR5ZWTtWGhKacMpbsoLSy9a6YEiRTv4LE1Ll2V4JktHmpPrmcUuCU1YWWHZfqWW1S0+oX2hEpd5+Wmhaj4tovX78CnZLVuXTWfhmprkicGut1KpxNdF2RYARcJdr/tr9O3/YTl1TkKhEj9ZW7QlXqyt1KqqupalXxamqkAL52V+SSal7hVt51UBtS0bsOQfwI3AlSxlZF7wSld+dqwN05hSFVvTtXdMcUjq2K3jEtvotdZEjF7mLTaVmwbWuPh6q29qDTAodMqyg6LdXItB6EWnROo34AcIvO3rSyLToDac1kWNjKdihHo7wPDZJaPjsbtHwWy42VaPkc8C/xtkbn60p5p621PQSSrlm5KtBDgEyvDaYnTcveuicN07NTd08aOr2b8h5n85NH9jjLe3bq7XGW9wIMxI7Jm/cCzCGhtSBJpmcmnd6yZHowx73KVcTZtle5r7NXOZme/nRGX6AzIsYaIRqlZI3ojBxDZzQfOiMs0Rn1is5IZHRGh6MzYh+hURTpjGxJZ7RROiPA0hmVl85IyXRGryY0ojidUd7pjLxPZzYEOjNU0Jk1hM5MLoRm16Ez45ErzEKlfSi7R4vOzGB0ZmujM4MenVkNCc00SWf2TzozsnI3DlFPVk5n5mI6s0nTmeGb0KzrtmIZnxgMo4Ywh2HUEOYwjBrCHIZxQ5hFL24Is+jFDWFKPnGz7GjghjCDYeQQZjCMHMJMULnIIbxKdOwJv4IvdghT8kmaH+ghnDNL2fcBj1IT0EM4Dyv8EM5SHX/CZ/jFD2FKPokzhACEU2oRgHBqBAEIp4FFAcJJslNI+KTztc6pF8sTHZ+EOUICwjG3SEA4xjAJCMcYpgHhKN1pJHyEYBoQpuQTV/cYEaWpOcfbRI1X7ysNCNdqrVvETdR43eo+gNKkf6SeF73oSfoPTTSWX4nM5J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png;base64,iVBORw0KGgoAAAANSUhEUgAAAMkAAAD6CAMAAAA89pM0AAAAz1BMVEX////3fwAzmf/ugSUVm/9SUlJaWlpgYGCqqqrr6+uvr6/v7+/IyMj/fQDo6OjOzs6FhYX3ewB/f3/19fX2cwBWVlbW1taamppoaGjg4OBBQUGJiYlxcXHBwcG3t7eRkZE2NjZKSkrgg0r7xKD/+fT5qnP+699lZWUuLi75nlv95NT6tIWWlpb7v5gAAAD5pmv82sT4lUizipJ8ksyojKBBmPb3hyO+iYSWj7Ralub3gxMjIyPugSiJkMBOl+7XhVvkgkHNhmxvk9frgS/DiHznXfXAAAAIWklEQVR4nO2dB1viQBCGEdPoIQFEQYjK6VlOvebdcb38/9906WyZDaCRzczj5yOEBEKGmXmzm2yp1V70ItQ60H0ApelW9wGUpdZtS/chlKTe157uQyhJzXlT9yGUJHfk6j6EkmSFfzQ0DP9oiIxPGm7Nbeg+iFLUc2oODQyHZoTGUFAYWg0aGLbSf/wapv/4RcYncY6QwHDMLRIYjo0ggeE4sEhg2GIecctkHnGLjE/SDCGA4ZRaBDCcmkAAw2lYEcCwJTzjlSk84xUZn+T5gR7DObPQY9hppwtt7BjOgwo9hi1gCadMYAmnyPik4eWLHm4MMwVH5BjOIYwew243X+zixrCtWMYnU7GMT5ZiGZ0YCCPHMFd7R43hZpt50cbcUoKBMHIM2wWvcMkseIVLVsErVGp53EsPb4M14RIqYgxzEEaN4UmXe9mdaDqOp0vELl4Mi9jFi2ERu2gxLEAYMYal+1hoMSxAGDGGBQgjxrAMXawYlqGLFcMydJFiWIIwWgwDjQmQYliCMFoMSxBGi2EIuTgxDCEXJ4Yh5KLEMABhpBgGW3ShxDAAYaQYBiCMFMMwcDFiGAYuRgzDwK0khkeFW0EIr8Vw8T6fS82Tw4Ktima1hRg+PNGEtteerf6FQQgXYrhle6+ffEyPU9vxbTiGagoIF2HYs30Htn4HOooCYg5vU+FWsX4ehepRKUf1GMW9xXsBmBEq3ILrnSBKH1dPvsca+tHjLDiWN6lwC6w/DmbRk6+zq2B3mjw7R+LPqYAwgOHRUerTKZxZO9I4+/aJySNZ2bdBwPChmSGgOy71yLbVKiL86QX7aysgLGC4dTH1s+WhD7x7h2KytGExEaWAMI9hz1o1ytE/1gRLzsOTm2xRXebNt9xwZQR9BM50wIVRO0iDR13mTbc0A/6DFRjxJ+BfpkhWEzXekoJXuRctagrHVDsIkewrSzE1zw/BK3pgVolacSCtca1mCuHF/dn13eXl5d312f0iWeU0LTm55X3o0LEc4v44SoKr64fBoJ9pMHi4vgrXtscybg+AQoIOwdg5Ww76e7z6g+XZFnvYvUZASf2NZEZmzBv5zRONRUdephgv93uwHbEte/fCu/3qXKbICpKZ7gZKOyIN7vi36y068hqzTYEXS7VDUrcsF8z7G3qLjrx8ptZxrsgQPlvOVx+wNBcdeXl5EeoKiKy/QIRdZR84VJ9EtegkfT4HDFkaS8CUc+GTVdFNUh5c9OXQ6nw3vnfkAOsnH2zfFOxVi4L48a1sSP/UqBunwPq3zOeqJCcqSJ4BsdX5Ua/Xf8hO2RtE5/tZBfs8BWFsQYZ8MkJLjE+QKYsquiSuK11C/K0nArb0L4V6WgXUPZ5bQxfiVpjusSFQ0of8cofW/Lgap3i/50xNazKLzieQS34ZqU+MX6BTwvPJbGKZU6en8fx4OHOH4SGMskMAs+RLPdMXRabE8kfhDzJ0Z0X3MZ5DrfbBhWnfCGHxBjiV/DNyS4x/wEmFL+J3j29s8+KgvZOb9iPHM02vCVUogBN5p84KcMoS+opm9BXO89VZoqw2x+ofDMj3zmeDMcT4LJvCliQ5hW4fm6XTIM7q4WRNEJ/JwfXX4HxiyCXJPlwbzhTSYFgSDbbY1SvJks6fOq8/klP6r9bveLMfUq3YvfYW7t2Xrj/8NgRLjN/Se/Y33X0Y3HZRcINKUg7M6gJJadL5WBf1UXLKYLsv2fjQYgxua3gi6WzS+SC6JHTKB9GUwWL9rkUl4SKeBDIlwfiEU5OErgfZkNCUB9ESFbzWKj0xcyk8ml/Y3lMBIVrSeQ8YUq+/75RlSazQAZ59Mc+i7Tks6f+EXBI65Wf/GS1JV5UaXXH9CpJQ5yo3ulYqLeM772CXhE55x5lSfsazKoPCKkNCU3ifbPcljzm0J50Zs/oVaAlb53rmMyOjR5ZWTtWGhKacMpbsoLSy9a6YEiRTv4LE1Ll2V4JktHmpPrmcUuCU1YWWHZfqWW1S0+oX2hEpd5+Wmhaj4tovX78CnZLVuXTWfhmprkicGut1KpxNdF2RYARcJdr/tr9O3/YTl1TkKhEj9ZW7QlXqyt1KqqupalXxamqkAL52V+SSal7hVt51UBtS0bsOQfwI3AlSxlZF7wSld+dqwN05hSFVvTtXdMcUjq2K3jEtvotdZEjF7mLTaVmwbWuPh6q29qDTAodMqyg6LdXItB6EWnROo34AcIvO3rSyLToDac1kWNjKdihHo7wPDZJaPjsbtHwWy42VaPkc8C/xtkbn60p5p621PQSSrlm5KtBDgEyvDaYnTcveuicN07NTd08aOr2b8h5n85NH9jjLe3bq7XGW9wIMxI7Jm/cCzCGhtSBJpmcmnd6yZHowx73KVcTZtle5r7NXOZme/nRGX6AzIsYaIRqlZI3ojBxDZzQfOiMs0Rn1is5IZHRGh6MzYh+hURTpjGxJZ7RROiPA0hmVl85IyXRGryY0ojidUd7pjLxPZzYEOjNU0Jk1hM5MLoRm16Ez45ErzEKlfSi7R4vOzGB0ZmujM4MenVkNCc00SWf2TzozsnI3DlFPVk5n5mI6s0nTmeGb0KzrtmIZnxgMo4Ywh2HUEOYwjBrCHIZxQ5hFL24Is+jFDWFKPnGz7GjghjCDYeQQZjCMHMJMULnIIbxKdOwJv4IvdghT8kmaH+ghnDNL2fcBj1IT0EM4Dyv8EM5SHX/CZ/jFD2FKPokzhACEU2oRgHBqBAEIp4FFAcJJslNI+KTztc6pF8sTHZ+EOUICwjG3SEA4xjAJCMcYpgHhKN1pJHyEYBoQpuQTV/cYEaWpOcfbRI1X7ysNCNdqrVvETdR43eo+gNKkf6SeF73oSfoPTTSWX4nM5J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png;base64,iVBORw0KGgoAAAANSUhEUgAAAMkAAAD6CAMAAAA89pM0AAAAz1BMVEX////3fwAzmf/ugSUVm/9SUlJaWlpgYGCqqqrr6+uvr6/v7+/IyMj/fQDo6OjOzs6FhYX3ewB/f3/19fX2cwBWVlbW1taamppoaGjg4OBBQUGJiYlxcXHBwcG3t7eRkZE2NjZKSkrgg0r7xKD/+fT5qnP+699lZWUuLi75nlv95NT6tIWWlpb7v5gAAAD5pmv82sT4lUizipJ8ksyojKBBmPb3hyO+iYSWj7Ralub3gxMjIyPugSiJkMBOl+7XhVvkgkHNhmxvk9frgS/DiHznXfXAAAAIWklEQVR4nO2dB1viQBCGEdPoIQFEQYjK6VlOvebdcb38/9906WyZDaCRzczj5yOEBEKGmXmzm2yp1V70ItQ60H0ApelW9wGUpdZtS/chlKTe157uQyhJzXlT9yGUJHfk6j6EkmSFfzQ0DP9oiIxPGm7Nbeg+iFLUc2oODQyHZoTGUFAYWg0aGLbSf/wapv/4RcYncY6QwHDMLRIYjo0ggeE4sEhg2GIecctkHnGLjE/SDCGA4ZRaBDCcmkAAw2lYEcCwJTzjlSk84xUZn+T5gR7DObPQY9hppwtt7BjOgwo9hi1gCadMYAmnyPik4eWLHm4MMwVH5BjOIYwew243X+zixrCtWMYnU7GMT5ZiGZ0YCCPHMFd7R43hZpt50cbcUoKBMHIM2wWvcMkseIVLVsErVGp53EsPb4M14RIqYgxzEEaN4UmXe9mdaDqOp0vELl4Mi9jFi2ERu2gxLEAYMYal+1hoMSxAGDGGBQgjxrAMXawYlqGLFcMydJFiWIIwWgwDjQmQYliCMFoMSxBGi2EIuTgxDCEXJ4Yh5KLEMABhpBgGW3ShxDAAYaQYBiCMFMMwcDFiGAYuRgzDwK0khkeFW0EIr8Vw8T6fS82Tw4Ktima1hRg+PNGEtteerf6FQQgXYrhle6+ffEyPU9vxbTiGagoIF2HYs30Htn4HOooCYg5vU+FWsX4ehepRKUf1GMW9xXsBmBEq3ILrnSBKH1dPvsca+tHjLDiWN6lwC6w/DmbRk6+zq2B3mjw7R+LPqYAwgOHRUerTKZxZO9I4+/aJySNZ2bdBwPChmSGgOy71yLbVKiL86QX7aysgLGC4dTH1s+WhD7x7h2KytGExEaWAMI9hz1o1ytE/1gRLzsOTm2xRXebNt9xwZQR9BM50wIVRO0iDR13mTbc0A/6DFRjxJ+BfpkhWEzXekoJXuRctagrHVDsIkewrSzE1zw/BK3pgVolacSCtca1mCuHF/dn13eXl5d312f0iWeU0LTm55X3o0LEc4v44SoKr64fBoJ9pMHi4vgrXtscybg+AQoIOwdg5Ww76e7z6g+XZFnvYvUZASf2NZEZmzBv5zRONRUdephgv93uwHbEte/fCu/3qXKbICpKZ7gZKOyIN7vi36y068hqzTYEXS7VDUrcsF8z7G3qLjrx8ptZxrsgQPlvOVx+wNBcdeXl5EeoKiKy/QIRdZR84VJ9EtegkfT4HDFkaS8CUc+GTVdFNUh5c9OXQ6nw3vnfkAOsnH2zfFOxVi4L48a1sSP/UqBunwPq3zOeqJCcqSJ4BsdX5Ua/Xf8hO2RtE5/tZBfs8BWFsQYZ8MkJLjE+QKYsquiSuK11C/K0nArb0L4V6WgXUPZ5bQxfiVpjusSFQ0of8cofW/Lgap3i/50xNazKLzieQS34ZqU+MX6BTwvPJbGKZU6en8fx4OHOH4SGMskMAs+RLPdMXRabE8kfhDzJ0Z0X3MZ5DrfbBhWnfCGHxBjiV/DNyS4x/wEmFL+J3j29s8+KgvZOb9iPHM02vCVUogBN5p84KcMoS+opm9BXO89VZoqw2x+ofDMj3zmeDMcT4LJvCliQ5hW4fm6XTIM7q4WRNEJ/JwfXX4HxiyCXJPlwbzhTSYFgSDbbY1SvJks6fOq8/klP6r9bveLMfUq3YvfYW7t2Xrj/8NgRLjN/Se/Y33X0Y3HZRcINKUg7M6gJJadL5WBf1UXLKYLsv2fjQYgxua3gi6WzS+SC6JHTKB9GUwWL9rkUl4SKeBDIlwfiEU5OErgfZkNCUB9ESFbzWKj0xcyk8ml/Y3lMBIVrSeQ8YUq+/75RlSazQAZ59Mc+i7Tks6f+EXBI65Wf/GS1JV5UaXXH9CpJQ5yo3ulYqLeM772CXhE55x5lSfsazKoPCKkNCU3ifbPcljzm0J50Zs/oVaAlb53rmMyOjR5ZWTtWGhKacMpbsoLSy9a6YEiRTv4LE1Ll2V4JktHmpPrmcUuCU1YWWHZfqWW1S0+oX2hEpd5+Wmhaj4tovX78CnZLVuXTWfhmprkicGut1KpxNdF2RYARcJdr/tr9O3/YTl1TkKhEj9ZW7QlXqyt1KqqupalXxamqkAL52V+SSal7hVt51UBtS0bsOQfwI3AlSxlZF7wSld+dqwN05hSFVvTtXdMcUjq2K3jEtvotdZEjF7mLTaVmwbWuPh6q29qDTAodMqyg6LdXItB6EWnROo34AcIvO3rSyLToDac1kWNjKdihHo7wPDZJaPjsbtHwWy42VaPkc8C/xtkbn60p5p621PQSSrlm5KtBDgEyvDaYnTcveuicN07NTd08aOr2b8h5n85NH9jjLe3bq7XGW9wIMxI7Jm/cCzCGhtSBJpmcmnd6yZHowx73KVcTZtle5r7NXOZme/nRGX6AzIsYaIRqlZI3ojBxDZzQfOiMs0Rn1is5IZHRGh6MzYh+hURTpjGxJZ7RROiPA0hmVl85IyXRGryY0ojidUd7pjLxPZzYEOjNU0Jk1hM5MLoRm16Ez45ErzEKlfSi7R4vOzGB0ZmujM4MenVkNCc00SWf2TzozsnI3DlFPVk5n5mI6s0nTmeGb0KzrtmIZnxgMo4Ywh2HUEOYwjBrCHIZxQ5hFL24Is+jFDWFKPnGz7GjghjCDYeQQZjCMHMJMULnIIbxKdOwJv4IvdghT8kmaH+ghnDNL2fcBj1IT0EM4Dyv8EM5SHX/CZ/jFD2FKPokzhACEU2oRgHBqBAEIp4FFAcJJslNI+KTztc6pF8sTHZ+EOUICwjG3SEA4xjAJCMcYpgHhKN1pJHyEYBoQpuQTV/cYEaWpOcfbRI1X7ysNCNdqrVvETdR43eo+gNKkf6SeF73oSfoPTTSWX4nM5J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ISEhUUExQWFhUWGB0YFxgYGRwbHxgYHBgZGBkcHBwcHSggHR0lIBcXITEjJSkrLi4uHB80ODMsNygvLi0BCgoKDg0OGxAQGywmICQsLzQyLywsLDQsNy80LCwsLCwsLywsLCwsLCw1LDQ0LCwsLCwsLCwtLCwsLCwsLCwsLP/AABEIANYAoAMBIgACEQEDEQH/xAAbAAACAwEBAQAAAAAAAAAAAAAABQIEBgMBB//EADwQAAIBAgQEBAQEBAUEAwAAAAECEQADBBIhMQUiQVETYXGBBjKRoUJSgrEjYnKSFDOiweEVQ7LRFnOT/8QAGgEAAgMBAQAAAAAAAAAAAAAAAAMBAgQFBv/EAC4RAAICAQMCBQIGAwEAAAAAAAECAAMRBBIhMUEFEyJRcYGhMmGxwdHwI5Hh8f/aAAwDAQACEQMRAD8A+40UUUQhRRRRCFFFFEIUUUUQnhrIfEl0m9zG2VtlYW4PzgZgD3PaD0rXmsh8WW4v2cir4jhmkxrkAHXYDONt5Has+qz5ZwcS9eN0OFkrfzIbag3RaKoonKAxhj0M67dtdK14rG/D1knFMLqqXCBwRGhBygyNZIc6HtNbIUaYHyxuMLMbuJ7RRRWiUhRRRRCFFFFEIUUUUQhRRRRCFFFFEIUUUUQhS7jHExZAAGa48i2m0kDqegGmvmO9Maw/xvdfxcqwAUXUkiIZmkEA9YnrAHqE32FELCWRcnEr3eK3bst4zBFCuzKcgC7Oq98pmT0076duKP41q3pnyXin8SeZHGZZO4EhYP8AKO9LbnLGdIQPltpIKlbkbuNNDB1iI61LEXCbTg5rjQA5jQPbbTL+k3DO+i1za7WckE9QZoZQOkZcNBtLiSIQs1u0Ft65CczMwO5Yq4PtXtvHOjZxfbwnZirlswREgNKnTKWI16bdRVKxfCpyZlAe46MB+Jm8O0GncQr7/wAte2bbHOttCxBW1cQfKUEFyHOgLH66SOtN8wgAA9AJTHWa7g3FDdGVxlugAsBqCCBqp67iR0JHlTWsV8OXmGICaFQXIKkt808uaBKgAR6dYra1vqYsuTEsMGFFFFMkQoooohCiiiiEKKKKIQoooohCivCa4XMbaGhuID5sKITvWQ+OOH3He09skTyNrABBzITM7c/Q7iu9njd1yXRkKyQEjoD+YGZj212q7cxdrEobV0ZC2wbvuCrbEg6xv5ViOoqvBrU8xuxkwxEymFxDW1l7YyO2UsbgyTqDoRyg6+tQ4lgkt23dCWtRmyqZCEDUqB0Yaa7dKmcMygpkYXEuGSr5UiTOXWBKmBppNTNq3JYLClhKBgCViGnXUE6xXH3BH689xNWCROXBLIxNsXWlEc53EwHJnl7ZQSddzMdKu43HBrbKlkG0jBQVuhVOw1gHTUSCIri1i2dQoyBhltlhogWCFEwBOsVG5h2yvFtmZmBTnlRqAofWNI86aHDPxKFcCMfg/CP41xmfMLZIIBlQ7RtA/L5aStbOkmHu28MvhKM77sqAfMdST0Udp7VzxGPvKpuM6IF1yRII7FjrO+wHpXWW1KgFY8zMVLciP6KrWsdaO1xf7hVia1Sk9oooohCiiiiEKKKKIQqLNAk7CpVFxIg0Qi7jt2LDEGAYBIP4SwBg+9JMPftKAAuUHYlCob0YgBtPWvcVwN7SslvObLAjKp+VSIgqdCNdCINczxBkthbl4ooWP4loLoB2ZR27Vy9Uosb17hj2HE0V8DjBlbHYTIRklZIyMI7622nQgj5SfTtXK5im20e3qHL22XKR+YzG/YQO9dF4fdcGHCK26MpYR6BlCH02NT4W9xLj2rsFoDgjZh8pOvXQT61znC4J4JEeM5xFmIwFwsXRBr1DeKI8gwBHtPpTPA4FnUFbdtiPmgWjHr8pHuBV3/p9o6hcp7oSv7VVfB2wtw3Ll0sqMyMGAzJEHUDcTBHnNadJssOGAP8AvMXblehksThWtrma1aXsSLQBPqSfsDSy1hL1w5mtrAMg/wCTHXUhcx+g9KuLw1Ut2x4tw38uVmzAhAhysdRpqCAP/Rq/Y4fa6gv/AFkt++lX1LrW2xQB/vP/ACRWCRmUf8U6aLlFoAc6Iz8xJkAgxppzEEGfKi0DcYqxLEHmYxyDoigaBjuSNgas8fxDkW7NuM7kkTsoQAydNgSv2qjY4HeCgeKGA1yAFZPXMxJzTruKzHA/DxmXH5xr49mMuUMFiQqFwvacoOXbr2prwJx4Zgyodgpn8PSD1FJMFxJskJeOn4VsqSvcZVG9dOH8EY20s/xFtKI5zEj+VF6nu23auhpVVD6cn5HERZz1mpRwQCDIOoI6ipVC1bCgKoAAEADoBoBU66UTCiiiiEKKKKIQryvGaKU3uOAki0oePxk5U9jBn2EUt7FQZY4khSekbTVLjiM2HvBRmY22AHc5TApBiuK3mghyyCc5tKEA6ghnY5uoIB7Ux4RxcsVDMHV9FeMpDb5XHfsdPSlDUVudvvLbCOZ0wHBkKBrq5nYAnN+EnoB0jaqfGOEi3luozRbOqkzytAbU6jod408q0gqrxQL4VzNGXI0ztEHerPp6zXsxxiAc7szJYYFAzrJAdi67yJkkDoRrtvFFnA2fCs5TGZ1CgNo4zamNicsmRVTA/wAMq7EmENtpPzMFN1yfPNI96uYDClbmFtEnkJuJP5fDYFfVSwHpFcfSg7xz7TTZ0kMdgUnFaZjmY5SdOYAzHud6lcth7Waf4cqqKDEpmAzmN9NugFd+N2Sb9y2pIN62pLflUZ0MHvoB71STLca3MhFtKnaBdzKZHkbSR71N4xcwPv8AqIL+AR1geFi+73XZsvyKqmJCnUyNfmJ2jYdqYX+C28p8MZH6MO/TN3HeanwARhrU75Bm75vxT5zM0wNdaqlFQDHaZmckxdwAMLCZ1Kk5mKncZmLR96YzSninEspKqwQKJdzrlnYKOrftpoZpInGrgOZGfwo+e6ucFp3hSGQAd43FQ2orr9JPSARm5myopNh+NQJuKAv50OZY7nqPuPOm1pwRIIIOxGoNNrsWwZU5lSpHWTooopkiFeE17Sj4ovMthoBgkKxG4Qnmjr5ad6q7bVJ9pIGTiLsfi1xAYu0YcTEGPE7sSPw9gN99dKWvguTM73AJHh29DO8BhHMT20iPWo3LzFkBt3FtjUSh5mGirlGojeCNdI2oXGzcYsr500W2FJYCJJgdW/YV5x9Q9jbmX7fb+ZtCBRgGcMQ2ItZPFUXnY8ltNFXuSsEkL+YzU2xgL3RnPi+HnblIClSChAI1333MULxhU5pBu3I0nRAdsx/Co69zNRa8hy2rTgvPive006M07EnVY2A9KlWHtiBBm+RwRIMg6gjtSXjuNS5bewjZmcZWI1CA6Ek7T2FZfEYy6LZVAvgtId5Ph/1BRzAeYIGnWi6oVAr3w2fRQuVVVR8x5dWiRv1Iro3a30gJ1MSlPPMYY2xaFtCW/h2iWga59CInrJPvTbDy1+32CO36pRR9makOLtTYeFy27aHIsQWMaEjoB07/ALveCXM96+R8qBLf6gXZo9mX6Vk0Kk2L9Yy7oZLjKxdtGdCrr6nlYfQB/rSjAW7bC5cnkuCCraZcpfNr5lppz8RkKiP+W4NT0DAr/uBSPCoVUsFzKSyugE7MVzAddNCOukeZr1IuJ9wP79oU8pHXBcUtlBauNGpKOx0cMS0Ttm19+lPc1YPBopVrdu+Eya65WU29YlX+UjYn071Vt4q7lKQHsJ1QsEkkyWBl2A6wY8hWyrWbU9XaKarJ4lnH4tfEty5DOzupClgWzQsgbjLPbbSo2b964zC2os3RrmJ5Li/mykAsOkiCKAUBa3eYMLozJdXQQuwkSEKkyOmvUzXUcQRuRriC6h5HkQ5AB0OxBG46fSuexJOcR49pPD2bkFkcpcB57YACzGoGhgncN1q9w3ECwue3mNoybiGSRrqwG4YayvXtS9+JKclwKy3DA8MiGcHoOhjcH1ruuKIuSiOysJuAKZRhsYiZI6DXQUJbYjZX+/l/EhlUjBmytuCAQQQdQR1FSpL8MXZtsACEVyEkEGNyIOogyPpTqvQI25QZjIxxPDSHiuIz3gn4bep83O39o1/UKfGsfZvZizH8TMe+kwPsBXP8T1HlVYHVjiO06bm+JcxOKKLy/MeVZ2zHv5Dc+lQFwWbZjmPnu7nQT7/SqHjh7pgyLYjT8zb/AEAH1Pei5iA10KCD4YLN/UdF+2bTzFcPz8ce3Wa9kt6WlMBWuXDBJHzMep/lGpjsKr4jh1los5FYsMzuQM0d56MxmI2g9qgMSrXTzAi2sb7M28+gUeknvXAcRULcuggySqaxMcqgepn600ahvr+5lTWIX+H22uIysbdtW8MGSZbYMZO08uhB1JnaufE+H3LJRrqhuYFrgtqQIIIylQCh0gl539SOl25a5bTMuS2hLyR1GVZ9ec+sVpfh3H+PYBaMw5X69JB9wQa6GkZLwVPX9om0FDmZfFX3dMQsjMwCoAdFJU9esbkjzrQ/ChRrTOgEMRttoi6j61W4/wAJw6KbmcWfLdWncZd5OolddaR8P+LTZtBFsgkMxJLQsFiREAnQRTkVNK+XIH99oBXuHpGZrfiRV/w10sJCrnI7hSGj7VjcDiHS1ZCsCc5za6MGBYSd4OYa96vf/NM6MtyzGZSJRs0SCJggVZ4BwmzfHiG4HA0NtOUCelzqTMkbfMd6LRXqiNhBxDa9I9YxFliwbt+4LaHMCZItqSrEaB3cFSAQdBHTea7XeHFbud3L+GALoUmJYDruSo1Owhhp1rYYq6li0SFAC/Ko0ljoAPUxWTwWKTMrFgwvqQ8n5nGsR00Zh7KOlL1CJQmByTIQlzmdbXC7CE2iilXllbrPUZt5G4Pb0qzbtK4Nq58yHRgADr8rjsftINU/8QPC+aWsNr1PKYk+q613xGJQNbuZhlaUJnQg6qZ23B18/OueXaOCiWbLeIhS4ASDlaNNdww6iQQR2qWDvHVGMsmhPcfhb3/cGq1+8EuqSYFwZT/Uuq/YsPOpYu6FdHJgGUb31X7gj3pe6WxGWFueHeBHy3eVvJwOU++q/wBtPay2MeLbEbqM4jeV5hHrEe9adGmu34fdvrx7TJcu1pR4viiiQvzOcq+pkkx5AE+1JcPwiyABBIAAEsTt7178S40i9bAyhVU5mY6KXMKSOuimD01qpinvWhcMu4Kg5oUBCJDEL2EgxqdKza5y1m32l6hhcyVnA2bjtcyAL8qASAQpjNA0knT0FS/wlp7p5AFtjKANASdTI6xoPc11tuttdByqNhroB96W8J4iHUERLktLstuSTOzHMdI2BrAhezO0ZjyAvWXbeGttdY5FhYRRAjTUmPcD2qobNs2rjhFBuEgHKNMzBRoe2hplg+EX41a2skkxLQWJOmw613sfDihVV7txgoAgZVBjY6DNP6q1Lo9QfYfWLNtYih0trckIoFq0cugjmPX0yD+41y4LxW3h7iCQFNpfEA6EyVP6YIPkw7VqLXA8ONfDDHYliWkecnWqfxTbVMJcCKF0A0AGhIn26Vpr0b0/5Gbp2x+UqbA52gdZhuLcTfEXPEbb8C/lXt6nrSjiF2BkHXf0/wCatXGgSdhShmJJJ3P28qt4Jom1uq82zlV5Pz2EPHdcNDpfKr4ZuB8dzLuAuyMp3A09P+P/AFTThuPexcFxNxuOjD8p+8dqz6PlIYdPuOopsjSAR1qPHNEdFqvMr4VuR89xJ8C1w1ul8uzll4Px2P8Ae82vFOMWcRct2gym2VJInUsySNPIT7nyqvg0RvAcovNbKNoI2U/Xlj60x+DbSXcIA6KwV2AkA7Hzpjc4BhzsmXWeRmXX2PmamzTPeBYG6jp9JXeKyUI6GZ44S34LgIs2mYry9Ac37aedWsRYtgpcCLGaG03DCJI7gx96Y/8AQ8pYpebmMkOquNgNIynp1Jqnc4PfWz4YNt4UKDJU6bFtD2FZm0d4PvLC1DOWJwVtWRggyzkYdObYxsDOnoajjsBaUC4F0QyyyYK9dJiRuPQ1HimJK22V1hiDlGZTmYaiAGmJjpVzA4tbiK6mQwmYifY1lbzK8bxiMGD0nq8PtdARP5WI/wB6a8FunKbZOtqFnuschPsCPUGk3DTC5fyEr7Db7RV7B3Mt9f51Kn1XmX1PzfStWhu227feKuTK5iniJLYhnAD5WK5T2CgaTpIMxPc0PxMXLV3wdXRYI05WIOmuhIg6eVdrXD/EuXGLkKbrwFGp1j5u2nQT51St8NsrZLhAupzxOqZnDT30JM0h1Y2uX9+JcEbQBJcLDXrSlAbdsr8xMmIjl7nT5jUMLgwMMty4cwW0GCgQsBJE9T9h5Uy4a5FvKdWSVbzO8+8z71WVM2FyDrZyj3SKVhEI2jvLeo9ZBsDbs2CEGTImhUkQQN9DvXXFYm5ats6XX5AWgw4MaxzAn6EV5iLivZfXlZDr5FarJiTcS3oJcqSDty8zA+QgioTU2blwx5Msa1weJf8A+t31Kgi3czHUgFYWQJ3bTmGvmKlxrEvdsNba0Qz8q5WDDNPL2MGOg2pNYc2yy5vEDrkVUWcqDU87GABMT/KvWnXw2HunO5zJb5UJ3ZvxMTAmBoCANzXV0z2uoRjnrnjtMzhVOQJ8zx+cwArEbnTr29utVfDf8j/T/mvpXxN8Ls7G7YEk6um0nuvn3FY26hUwwKnqCCPLrTKvEdT4anlVoNueuDz88wv8L03iT+bY7Z9sjj44ifw3/I30/wCat4JmAIZSBuCR9auDXbX01+wrXfDXwuSwu3xAGq295PQt007VF3iOq8STynQYz1wePvJ0/hem8Nfza3bOOmRz9pd4DfaxZFoWmLgZmkqozPzRvOx3joa6vxy8bjIERIAgklpPWNpjSfUV3+JA1sC+m45bmk8hOh9VJ89Cazl5ywRM7IVk52XNmVozMLi76wdhHWNKjUNbWCiHHHEqu1jub6xtg8deujM10xJEWwqggEidQzdOjUYO0rrz5n1YczMdAxEb+VVbVwWy4OUKAHGTUZCNI/tauvB7s2kP5hmI3hmJJH1JrlWam3cwLHg4/eaRWpAwJHhnDFVFNohSBBBEqxXlk9QdNwfY1DBK1qxbbV7Xhq2YbqMoOo6gdx0qPDsazeGtuVBLEuVzDU5ljURvVvg9xXsLaMz4QVgVKkArlEg9elMIDfi95TJHSV8Li18VwJhsrAkECSCMuuxhQYNMDchrbfldZJ6AnKf3io4i4LmDLETNnPHmEzD71xxuBKpKucoZCVbWAHUmG32B3miuvFisp7iBbKkGe/DuIz4e2/VwW/uYn/eumAM21Hca+8zVT4XXLhbKndVyn2JB/auvDnOQTuCw/wBR/wCKVa+GPzLqvH0lDg91glssdSotXP6wOQ+4MfSrXDXAtIPyoAf0jKf2NVcLbEtbMw+ZZ6h1YkEdjBkf01xwrMwayxi4xAMaR4hiVnoOYj0pdgL42+4+/Esvp6ydjmsrbI3yoR/IYP8A4V0XCJne60+EshUGxJIzaDcEgAD1706+IODF3W5bWTGUiQI7Ms/iAlQex8qT3XKISUypZmFkNmcaDXyP1PpWu3SGg8dCf79YpbN89VGYxpmZgsdC+4X/AOu2JJ7ma0IxlqyotW5dlEZV117sdlJ31rOWApZIZ2C2xlC6F2uMcx765PLr50wXguICsqpbVWbMQHIMQOWQum2/rWvTMwQ+WuT79opwM+oyT4u9fPTJtykhT+r5nHpA33q7wG0jWSpCModhoAVMnNp5c1cMTYuqhBRUUDVswIjaFA1noNt65/Bgy2gh0IS22X8oKld+uqN9KfR5u/NnftKNtx6Ze41ZRcO6hQoaE0AHzELOnrSiziLtrmTLkOpyyyR3y7gean1FNPiZ4tgdzMdwFYn9hSvgGEuixbCgOAAPmAKkbgg9O0dIquq8zzP8fUDp8y1e3b6o4s8Tt3BkugLnEamVcH8r7GfY1n3XIzoTDW2Entm/y7o8mghh5H3uvwXEFWXLaykhlBYkKZk/h26x61VuYZReTNmUkNZa0xBBVhmEHcjQxrG+2tUuZzX/AJFwfeChc+kyOIwamLwGXIT49sbEAhjHQEEZvMVDE3fCF0LAg8kD8+qwOupO3auuGxBVPEEvHJcGktlOVXE6aiPUEdqp8Kstma4qroxRQ5LEKhKjmBPUtqZ0iudbWCuW7Ef+R6E54nA4e6AxtWrqgWSBKsZJUgwM0giFjTrTfg4CoGLl2yqHLHUZRttI1LaHXWrlvGMPmtt6rDD/AGMe1UuM3Lb22a2wD5SGBlSyHlJKsAdJkGOlTjcMCGcHmWMGsYZVPSyAf7INSx7k4W538FvrkNcsc5Fm5G+RgPXKQPvFT4m0Ye75Wn/8DSkfp8yWWFrla4u2W4w9icw/equHeHuL2bN/dr+8/Sr3EkyYhu1xQ49Ryt9slKr6ZFbE/hLsreQVRlP1Vh+oVOqoc2WBe3P6Sa3G1SZyvW2TLc38Vy9uOrBsmX1KlfofOrZxIN22wSWtsfn5NYIKgndtZ000rSYThq+DaS4oJt5W8g4GpHuTWO4ngF8S4pz5lJyBlZwFPMCGSMpJM7g7Vuu0ooxYD7fpEpYX9M1i8dtj5xcQ9sjN90BFJMXZQBnTxrr5i9sBQqhySdQxEzMSfaKrcLs4hriWvFIGUks6LmIUqDEHfmGprSng9hFLHOYEktcc+/zQD6RWmtrb1yQuPrFsFQ4GYjs4Y2b63mcG2jNOkZUaYnuFJJnpJrVYjFJbEuwUefX0G5PkKzS3LbKItXzoDluMAveGIJJjr3rm+ILuxzgsPnuxpbG+VAevX9+1Lr1AoTbkE/l+8syFzmWOIcSNxgByIhBMjWfwkr1bqqbzBPQHn8LsQUBBBNtlaYmbbgAaafjc1Xw6g66qAuYnqiHYyf8AuvvO4HadZ8BcfwWy5QblyF8mLx9qlbS1isff9jI28ECXfid5Kr2t3X9wqpH+s/SlnBuIvZy7spChgdDmAET0D9OzCOu9r4iclr0a5bIAHnzsfqCv0qlZthrdsrsygLm6GNbTd1OsHoaXbYRexXtj9JZVGwAzYYPG27o5GkjcbEeqnUVmPidVa85HzBLaqwMZWLudT+HpJ6AjvXO3fyhWLED8Fz8Vs7ZHnpOmvvrrXjWLwLaTmYtIXMDO8ywgdt9PSpt1ZtrwBzkd8f34gte1smOsfgbBQ5bi2SFyypBEAQJB0MdDvWbs2LbqyKSriVDCVaJ5WIIB10Oopxw/g5uIHBtA+VvZhoRv0II0qOP4e8RdtFh+e3JI8wBzj2mq6tLrVBCY78HMmsqp6xdhXvqAVueJnt50DqJJ6rmWO4gx3mvON41msFCgbxElXU9J5zDagqJMVcxHhuyzdKZARkGjax0IzAwIgCdaZ4HAC4ea2VtKhRFIgnPoxjcCBGuupqlFRd+mIO2BE+McFVWfmZR9837CrON5kK/mISO4ZgpH0JpbYss9s3GP+QUUkbG5mC3I9AP9VNcKue9aXsS59FGn3I+hrDRQ4etW7k/Yx7uCGI7Rh8TWORbo3tGT/QdH9tj+mp8EwqthkDgMHGcg9cxzifqKasoIIIkHQjuK9VQBA0FelFSiw2dyMTBuO3E8ikvF+B+K2a2+Rj83zQ20E5WBBEbg69dhTyvDVnRXGGkAkciYfh4aywvECUzK6DUkSA3MSSWGUEa+XWtpfth0KnZhHsRSniHBSzFrbBc/zBhIn8w6g+WxpvZTKoG8AD1gRWbTVPXuVumeIyxg2COsxWJwotEi8GDBS0hmC3AsS0Ax+JZBHWvPBC27VqIzsM/pBd/2imvxdhy3hn8JW5bPq+Qr6fIR7ilF5ixtswg+HcJHZiqiPu1cfUqKr9gzjr9pqrO9MzpfvxbzdSGvv7fID75Y75TXS6TZWwixysuYnoqxnP3+9Vl1tnsfAT9PLI/1H61YxlvO1wHpa09WLFh/oSgWYdfyMjbwZO7fJxN5WjUjL5hQFb6Sv91VOFWoTwp+YMqntctmAfcZT+k96hZvZ/Cuz/mMze1yWA9tPpXVWykn8t5T/eFX/elG7dc5Hc/ocS2z0ATrh2W4XUjkuItyNvnBDR6FZ/UK8wWHVlUBGZ9RlDuFJU5WJGbKFny9jUMOf4if0Xh7C9bj7Ux+GFJfYjKrM38rXHzKp84zfQdxT6E8y7b2P8f8lXO1Mx/w3DeFbCTJEknuxJLQOgkmrMUAV7XoQOMTDIla9ivaKIShj8CGs3UQAF1aOgzkEgn3g0r+EVFxTiOlwAJ/QNSfck/QVo6jbthQAoAA2A0iltSrWK56jP3x/EsGIBElRRRTZWFFFFEJ5RXtFEJyxGHV1KuAVO4NZvi3BxaAcOxRSQwYgwrDLMxMCRWpqF22GBDCQRBHcGkXUJauGH1lkcqeJ8+t3YQhtIyN/wDmwDj1GUfWmeb+I4/kU/dwR9h9aOJcCcAoFZk1yusFkmfmU/Nv0metVDcYKruCGQFLgPSQJJnzCt6V562mxD6h/E3q4PSVOG62cKPIH6KZru10S0j/ALmYj+W2AZ+oA96pcHu/wrbwSEthVA/ExjNHcyFUe9M+FcGvkEFCGf53cCBJJIVZkwT2jzrLRTY7naCecffP2l3ZQOTLXBeFG8AWdlFtPDlYBZmhn3BiMq++atRhMGlpcqCBuepJ7knUmjB4VbaBF2H1PcnzO9WK9VRQta8Dn3nOdyxhRRRWiUhRRRRCFFFFEIUUUUQhRRRRCFFFFEIUUUUQnhpLx7ASrXVgMFOYHZ1A2PmNYPtRRVLEV1IYSVJByIp+BeHhrFi80QEHhqOndj5/trWwAoopenrWtAFEl2LHJntFFFPlYUUUUQhRRRRCFFFFE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w0HDhANDxASDxAPEBAODQwPEBsODQ0QFBEXFiARExUYKCghGBolJxYWIjEhJikrMC4uGB8zODMsNygtLisBCgoKDg0OGhAQGTclICQsLS02Mi80MiwsMCw0NTQvNCwsLCwsNCwsLCwsLCwsLCwsLCwsLCwsLCwsLCwsLCwsLP/AABEIAOEA4QMBEQACEQEDEQH/xAAbAAEAAgMBAQAAAAAAAAAAAAAABAYBBQcDAv/EAD8QAAEDAAYFCQUHBAMBAAAAAAABAgMEBREUUpESEzFTkgYXITNUYnFzshZBUWGxByI0coGhwTJCgtEjQ2Qk/8QAGwEBAAIDAQEAAAAAAAAAAAAAAAMGAQQFAgf/xAA1EQEAAQICBwcCBQQDAAAAAAAAAQIDBFIFERITFVGhFiExM1NxkTJBBmGBsdEiI6LwNELh/9oADAMBAAIRAxEAPwDuIAAAAAAAAAAAAAAAAAAAAAAAAAAAAAAAAAAAAAAAAAAAAAAAAAAAAAAAAAAAAAAAAAAAAAAAAAAAAAAAAAAAAAAAAAAAAAAAAAAAABi0BaAtAWgLQFoC0BaAtAWgLQFoC0BaBm0BaAtAWgLQFoC0BaAtAWgLQFoC0DFoC0DllL5Y1hFJIxHtsa9zUtZatiLYWa1ouxVRTM8lWu6WxFNc0xqeXtrWO8bwEvCMOi4xiecHtrWO8bwIOEYfkcYxPOD21rHeN4EHCMPyOMYnnB7a1jvG8CDhGH5HGMTzg9tax3jeBBwnD8jjGJ5we2tY7xvAg4Th+RxjE84PbWsd43gQcIw/I4xiecHtrWO8bwIOEYfkcYxPOD21rHeN4EHCMPyOMYnnB7a1jvG8CDhGH5HGMTzg9tax3jeAcJw5xjE84WfkRXVJrp8yTPtRjWq3RTR2qpytJYS3YimaPu62jMbdxE1RX9lt1Pedmcl2DU952YDU952YDU952YDU952YDU952YDU952YDU952YDU952YDU952YDU952YDU952YDU952YDU952YDVd52YHloridmBxasOvl8x/qUvFjy6fZQ7/m1e6OTIQAAAAS6bQXURkD12Tx6xvy+8qWGvZvxcqqpj/rOpsXrE26aaucIhsNcAAAAF4+y/rKR+Rn1U4Om/po/V39B/VW6GV9YwAAAAAAAAAAAAAADCgeAHFKw66XzH+pS8WPLp9lDv+bV7o5MhAAAMMtar1RqbVVET9TzVVqjW90xrnUvnL2rdRQqK5E6nRid/k3/afuV/Rd/av1xzWDSljZw9Ex9u5QixK6AAAAC8fZf1lI/Iz6qcHTf00fq7+g/qrdDK+sYAAAAAAAAAAAAAABhQPADilYdfL5j/AFKXix5dPsod/wA2r3RyZCAZRFXYir7+hLTFUxHizETPgwZhhteS9FvlNgZZammj3flalppY+5sWKpbmAt7y/TDpfK+iXygTsTpVGpI3xY5HfwVnAXN3iKZWnSFreYeqHHy5KUyiKvQiW/JOlRNUR4sxEywZYAAF4+y/rKR+Rn1U4Om/po/V39B/VW6GV9YwAAAAAAAAAAAAAADCgeAHFKw6+XzH+pS8WPLp9lDv+bV7o5MhAPah0l1DkbK3axbbF2KnwX5KR3rcXKJpn7pLVybdUVQvNJ5LUavYW0uhrqnSN0lj2xK73pZ/au0r9vSF3DVzbu98R8rBc0dbxVG9td0y8uQtST0GmSunYrFji0W29LXK5ydLV9/9K5nvSeLou2aYtz4y8aLwddq/M1xq1QvkrEka5q7HIqL+qHCirVOt3qo2omHLKt5H0qnSvbZqomPcxZHbXIjlT7qe8tN3Slq3REx3zMf7rVW1ou7crmPCIn/dSfyoo9G5OwpRYEtmmT/lmd0yav4fK35GtgaruLuby54R8NjHUWsLb3dHjKmnecIAAXj7L+spH5GfVTg6b+mj9Xf0H9VboZX1jAAAAAAAAAAAAAAAMKB4AcUrDr5fMf6lLxY8un2UO/5tXujkyEAIlpiZj7sxE/Ze/s9lpNF1kb43tgcmsSVzdFrHJt27UX+Cu6Y3UxFcVd8ePssehpvU1TRNPdLzr3lHLS1cjHLHCmzRWxz0+KqfPr2MvYu/Fmz4TOqNS/W8LZwlmbt7xiNau1fWcrJFVHuaqra1UctvgWHTWhK8JhKL1jxp+r8/zV3Qum6cViq7N+O6r6f4X7k5ygdTGujkTSlY1XNs2yoibPE5ui8fN+d3c8ebq6SwW4jeUR3OfV8tJmnkmpEb43PdbY5tiIibERdh9Iwc2qbcUUT4Pm+Mi7Vdmq5DWm60gABePsv6ykfkZ9VODpv6aP1d7Qf1VuhoV9ZAAAAAAAAAAAAAAADCgeAHFKw6+XzH+pS8WPLp9lDv+bV7o5Khb+o4qpfZepJUd70VNGPNpzsTVjI8uIdLC04OdW9mXQKmotVtRFozYFXE2x0ma9JXsRcxMz/cmViw9vCxH9uISq+tbRJtHbq3WWeBycbM7iuY8dTrYOI39Mfm5JWE39ieK/6Nj8IaK8cXcj8o/lp/i7SmuYwlE/nP8ISLZ0ptQvly1TcomiqO6VFtXardUV0zqmPBauScyy0qBW7dOx3hZ0nya9o+vAaSi19tfd+cPrFjSFGO0dvfvq7/AHdKljY9LHoip70clqfuWGJmJ/pcOqKZj+rqqVd0SoW26zVxu/8AOtjsm9B1cNcx0/Trn3/9cfFW8BH1ao9lDrJtFa//AOZ0jm9PWNRq/pYWCxN6Y/uxH6K/fizE/wBqZ/VDNhrtzya5St5OOkc6NZdYjW2I7R0bFVff4nK0lhpvRTET4Ono7FxYmqZjxb7nQj7K/jQ5XDKszrcXpynOjH2V/Gg4ZVmOL05TnRj7K/jQcMqzHF6cpzox9lfxoOGVZji9OU50Y+yv40HDKsxxenKc6MfZX8aDhlWY4vTlOdGPsr+NBwyrMcXpynOjH2V/Gg4ZVmOL05TnRj7K/jQcMqzHF6cpzox9lfxoOGVZji9OU50Y+yv40HDKsxxenKc6MfZX8aDhlWY4vTlOdGPsr+NBwyrMcXpynOjH2V/Gg4ZVmOL05TnQj7K/jQcNnMcXpypPt6zs7uNDxw+rMm4nGVR6w66XzH+pSz2PLp9lWv8Am1e6OTIQD6Y5WLaiqi/FFsU8VUxMd71TVMeE6l75BSU2sFkWWV7qO1ugrH2O03Ki9CKvT0ePvQr2l7eHop2Ip75/ZY9D3MRXVtTV3R+7X15yXWgvc5GOfGq2te1VWz5LYVO/pTSeDiKLU/0R4aoj+FptaJ0ZjJmu7H9c+PfP8tTHVzJF0Wsc5fgiuVTVp/E+lqp1RV/jH8Nir8MaKpjXNP8AlP8AK68lOTTqAjpnWxyParY0t0ljtT+pUXotOpYvYrETF3F98x4d2r9nPuYfDYamq1hO6J8e+Z/dSa9pdOSaSGkTSOcxypYrtFqp7lREsSxS74W1Ym3FdumO9R8Xdvxcmi5VLUm9qaIZACPTNieJq4j7JrSIayYAAAAAAAAAAAAAAABluzW2pbhWHXy+Y/1Kdax5dPs5l/zavdHJkIB60WjvpcjYmJa56o1P196kd25FumaqvCElq3NyqKY+6/TcoqJyZgbRKPZPKxtjlRfuI/3q5ybf0K7TgruLuTcr7on9liqx1rB24tW++Y/d58ia/nrSlysnfpacWkxidDGq1ydDU/y/Y9aTwNuzZiaI+7zozHXL16Yrn7Lq9rYkV1iJYiqq2fA4dNFOvuh3aq5inXMua1dy2pNDlfp/80Lnudor/Wxqu/sX+FLPd0Tbrtxs906lXs6WuUVztd9OtJ5WLRq+hbTqM618aaM8S9EiM+Kp8iLAbzDXJtXfCfCfsk0hu8TRF63PfHjH3Uw7zhAACPTNieJq4j7JrSIayYAAAAAAAAAAAAAAAwGW8NVuFYdfL5j/AFKdex5dPs5l/wA2r3RyZCAfTHuYtrVVF2WotimKqYq7pZpqmmdcPkamNbbclKVc6dA+2xFfoO8HdH+jT0hb28PVH6t3R9zYxFMumcrKXcqDPJb06Gg3xeqN/krGBt7d+mlacfc3eHqlx3YXNSX0x7o1taqotipai2dHwMVURPi9RXMeD5PTyAAI9M2J4mriPsmtIhrJgAAAAAAAAAAAAAADAZbw1W4Vh18vmP8AUp17Hl0+zmX/ADavdHJkIAAAfTHrGqOTa1Ucn6Kea6dqJh6oq2ZiV+5fVgk1CozUXr1bIvg1tv1X9ivaLsasRXr+2tYdK39eHoiPu5+WNXAAAAAR6ZsTxNXEfZNaRDWTAAAAAAAAAAAAAAAGAy3hqtwrDr5fMf6lOvY8un2c3EebV7o5MgAAAAJE6sKwWmR0eNf+iLV+P3lW36GrYsbuuurNOts3r83KKKcsIJtNYAAAAEambE8TVxH2TWkU1kwAAAAAAAAAAAAAAADLdmq3EesqbE2eZFciWSvt6FxKLWm8HRRETV4fk6Vf4S0rcqmui1rie+O+Ee/Q40yUk49gs/R57GaY9LrBfocaZKOPYLP0OxmmPS6wX6HGmSjj2Cz9DsZpj0usF+hxpko49gs/STsZpj0usMX6HGmSjj2Cz9JOxml/S6wX6HGmSjj2Cz9DsZpj0usM36HGmSjj2Cz9DsZpj0usF+hxpko49gs/Q7GaY9LrBfocaZKOPYLP0OxmmPS6wX6HGmSjj2Cz9DsZpj0usF+hxpko49gs/Q7GaY9LrDwpNLikRLHJt+ZBd03g6vCvokt/g/S8eNrrCPrmYkIeMYTP0S9kdLel1g1zMSDjGEz9Dshpb0usGuZiQcYwmfodkNLel1g1zMSDjGEz9Dshpb0usGuZiQcYwmfodkNLel1g1zMSDjGEz9Dshpb0usGuZiQcYwmfodkNLel1g1zMSDjGEz9Dshpb0usGuZiQcYwmfodkNLel1g1zMSDjGEz9Dshpb0usGuZiQcYwmfodkNLel1g1zMSDjGEz9Dshpb0usGuZiQcYwmfodkNLel1g1zMSDjGEz9Dshpb0usGuZiQcXwmc7I6W8d11hvdY34kXFMNm6JOzek/T6wr9cfiZ/Ok9alOufVL7Lg/+PR7QhkbZAAAAAAAAAAAZAAAAAAAAAAAAAAAAAAAlYidymprn8TP50nrUjufVLcwf/Ho9oQyNsgAAAAAAAAAAAAAAAAAAAAAAAAAAAAAyT4LITuU09c/iZ/Ok9akdz6pbmD8ij2hDI2yAAAAAAAAAAAAAAAAAAAAAAAAAAAAADJPgshO5TT1z+Jn86T1qR3PqluYPyKPaEMjbIAAAAAAAAAAAAAAAAAAAAAAAAAAAAAMk+CyE7lNPXP4mfzpPWpHc+qW5g/Io9oQyNsgAAAAAAAAAAAAAAAAAAAAAAAAAAAAAyT4LITuU1lb0aR1JnVGP66SxdFbF+8p5uUztT3J8HetxYoiao8I+6JdZd2/gUj2KuTZ39vNHzBdZd2/gUz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RsVcjf2s0fMF1l3b+BTGxVyN/azR8wxdZd2/gUzs1cmJv2s0fKw6p+F3CpL38nL31GaPl3W7R4W5HZ1PnG1PNm7x4W5DVDO1PMu8eFuQ1QbU8y7x4W5DUbU8y7x4W5DVBtTzLvHhbkNUG1PMu8eFuQ1QbU8y7x4W5DUbU8y7x4W5DVBtTzLvHhbkNUG1PMu8eFuQ1QbU8y7x4W5DVBtTzLvHhbkNRtTzLvHhbkNUG1PMu8eFuQ1QbU8y7x4W5DVBtTzLvHhbkNRtTzLvHhbkNUG1PMu8eFuQ1QbU8y7x4W5DVBtTzLvHhbkNUG1PMu8eFuQ1G1PMu8eFuQ1QbU8y7x4W5DVBtTzLvHhbkNUG1PMu8eFuQ1G1PMu8eFuQ1QbU8y7x4W5DVBtVcy7R4UyGp5epk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data:image/jpeg;base64,/9j/4AAQSkZJRgABAQAAAQABAAD/2wCEAAkGBxQTERUUEBEVFhUXFxoXFhgVFxweHxwYIBgdHB8aIRgeHCggGx0mHRobIjEhJSkrLi4wICIzODQtNygtLi0BCgoKDg0OGxAQGjcmICQ0MCwyNTcxNSw0LS8sNCwsLy80NDA3LDQsLCwsLCwsNCwsLCwsNCwsLCw0LCwsLCwsLP/AABEIAPUAzgMBEQACEQEDEQH/xAAcAAEAAwEBAQEBAAAAAAAAAAAABAUGBwMCAQj/xABPEAABAgMDBAsIEAQHAQAAAAABAgMABBEFEiEGMUFRBxMiMjNhcYGistEUFRZTVHORsRcjNDVCUlVicnSClKGzwdIkg5LDCENEY4S0wvD/xAAbAQEAAgMBAQAAAAAAAAAAAAAABAUCAwYBB//EAEARAAECAwIJCQcCBgMBAAAAAAEAAgMEESExBRITQVFxgaGxMjM0UmFykcHRBhQVIlOC8ELhI0NissLxNZLSJP/aAAwDAQACEQMRAD8A5fZNmNLZSpSKk1qan4xGgxay0tCfCDnC1RokRwdQFTO8zPi+krtjf7nB6u8rD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q7ekW20pKE0qTXEnRxmIc5AZDaC0LbCeXE1VpYXAI+11jEyT5lu3iVqi8sqfEla0giQRIIkEUuwbCm51BclUspbCim88s4kZxcQCpOjPrjl8Je08CTiZMtJOr1pxKmwpMvFaqPlHY87JIvPstqRUDbWlEoBJpuhS8OUgDGEl7TwJv5WcrQbPWvij5MttNynO5Jz6Wg8hMvMtlIWO51KvFJFagLSL2GgYxHg+10AxcnFaWmtLRS3YTvWTpE0qCqNmdKkKcSw8W0Gi1hFQg0ruqb3ni9OFpYPDHGhN11urTsUf3d9KqQy6FAKSag6RFi1wcKtuWkgiwr7jJeJBEgiQRIIplj5LrnJaZmkKILQpK0zLUjdOVGkK3gNc/JHF4W9oPd5+HCYbM/ZW71PZTSrGBLVhklV8u7fQlQ0gGOxY7HaHaVXkUNF6RmvEgiQRIIkESCJBFSZUbxHKfVFfhDktW+BeVMsLgEfa6xjfJ8y3bxKwi8sqfEla0giQRIIkEUmw7ZckXy82CptVA+0PhJ+On54/GOcw/gRk9Cxm2PFx/M2nxUuWmDDNDcuySsw1MsBaClxl1GkVCkkUIIPOCDxgx8neyJLxS11jmnwP5nVwCHBZvJhBkpldnqJ2lQL0mSa0TX2xmukpJvDPgSTFlOkTcETY5Q+V+vM7aLNdi1s+U4vgvSTlBL2u5cACJxjbCB45pYCsONLlTxkxjEimPg9uMbYbqfa4WeBFNS9AxYmtZa2sg21WktDCyxtzBfaKd6l1K0pUgopvCFBWGYnDDCLmRw9GgSjYhtLXBp0kEEg6xSlt+9aYkBrnUWXRfSpbbybrraihxPGNI1g5wY+jSM4ybgiKzOqmLDLHUK9ImLWkESCL6kbPcm30yzGClYuL0NtaVHj0AazFLhrCjJGXLjebvz8stUiXgmI5dkWlqTkyEi60w0aD5qUk85P4kx8hBiTUwK2uceKu7Gt1Lg9kKcShtLjZSFtlbSj8JIUUk+kH/wCIj7Jg+cZFJhA2tsPHzVJGhkfNpVlFoo6QRIIkESCJBEgipMqN4jlPqivwhyWrfAvKmWFwCPtdYxvk+Zbt4lYReWVPiStaQRIIkESCJBFcZEZQdxPhpxVJV5WnM06cyuJCsx1YHCmPEe1GAxFZ7xBHzDeNHp4aFYycxT5XLe5bsUabmU4LlHUvVHi63XU8hbJJ+iI4fBj6xHQTdEBbtvafHirCILK6F6W63Ses9Q0OPoPIqXUqnpbB5oxlXf8Ayx29jT4OA80dymr8f3VqtAf5co4pX23UJSOfa1eiDflkHHrPA8ASeIT9exYDZDYKLQceSBtatpZdI0OlsqTX7AEdt7IzgZCbAceVUjVWnEqDOw6/MMysckshX50FddqZobri01vH5qaiornVWmqprTso80yFZeVAZDLlT2/YL8m5tcwi6fgqGKVjWlWnkwI0gRthRWxBVpWLmlpoVWSzLj7oYlUX3Tn+KgfGWfggfjhrEQMJYUgyMIvebfzf2eS2QYDohsXWsmbAZs+XVVYvHdvvLoLxGkk71AxoNHKTHyPCGEI+EY+M7YL/APZP5YrqHDbDbQKqnL1rKDaApNnpUC44QUmZUDUIRpDQIxXpObNEiHi4NGO62MbhfiVzn+rs8V4f4lmbis/spqbTNSTSLqbjTm5FBRBoEADQNyqg4o6T2Lxi+I9xvPiaGvEKLPckALNx9DVUkESCJBEgiQRIIqTKjeI5T6or8Iclq3wLyplhcAj7XWMb5PmW7eJWEXllT4krWkESCJBEgiQRfDzQUkpUKgihjFzQ4FpXoNDULo2xzbHdMquVmaLcZG1rvCu2MqFEqIOeoqkjHNjnj5F7Q4OdITeOywOtHYfy0fsruXiiIy1bNSASCQCQagkZjSlRqwJHPHPAkWBSVWOMtyypmbdcNFJQVEjeNtpwQBpJUVq1kqA0CJQc+O2HLsF1dpcb/Cg1CqwoG1cVmLfslxdmOhaQJmbmGlhKsbq1PNpQg4HeNJAOGhRi1k5pkOeY5p+SG0iukAEk7XWjYtT2ksNbyuj5K5TNv2emadushCVJfScA2tvcrHEARUcREd21wcA4Gw2qFSix1sWlMWwgoZQJeQJqHXEAvPAHfNoODSTjRZ3WYjSIpcIYfhybiyFa/cNZ8huW5kvji25WlhWGxKN7XLNhIzqOdSjrUrOT6tFI4ebnI01EykV1Tw1Ka1gaKBVuUiJIOJM8tSznbYN9acMLwYQDfxOdQVTiiTJmaLCJcU0usB/7G7YQsX4tfmRduTDouyMisaA7N+1NjDA3OFUOIJHLASkCGazEUam/MfHkjxKYzjyQsTl5YSGG0OPul+emH0bsi6EtoxUEIruUAXRr5M0dN7PTMSYm2w4LcWEzNfbpJzm8qLMtDWEm8qhj6SqhIIkESCJBEgiQRUmVG8Ryn1RX4Q5LVvgXlTLC4BH2usY3yfMt28SsIvLKnxJWtIIkESCJBEgi/AYIpVg2oJSdZmFGjZqy8dTaiKKPElQBjm/abB5m5Q4o+YWjZ+EbVLk4uI+hXbUKBAIIIIqCMQRrB0iPkZBBoVdL8daSoUWkKFQaKAOIIUDQ6QQCDoIEGuLTUGn72HcvFVTMuS93RNLQhmXvKaFcAbpCnlk0FQkqSlOgEmpJFJbHgQ8lBBLn2HxsaNtCTnsFwtxItqcywtlodfnFyLzdyWefXajicQVtquhttadAvBJUk6dVI6uNP5DBgyZ+YUh17QLabK0OpRQzGiW611ECOIU1fsEVZOPzaVkMsMLRhQrfWhWbGqQyoDGuYn9IlQ2Sxb873A9jQR/cOCxJdmC8CJ9Yp/Cs8Y2x4+ghoV9MZ/8Axt6zvBv/AKXnzn8r6Lk+Uaa2k6e6HJgtoS2txy7wlaqSkJASlKc10ZjXXH0r2Whn3fHxA0G4CtxuJreTS/RRVc4baVqvAnXHVKCv2CJBEgiQRIIkEVJlRvEcp9UV+EOS1b4F5UywuAR9rrGN8nzLdvErCLyyp8SVrSCJ+mJ5Nf4iCJBF+GCLouROxst669PBSGs6WsQtf0tKE8W+PFpgTE6G/LDv0rcyFW1y6VaeS8o+0lp2XRdQLqLoulA1JUmhSOIYRXMjxGGoKkFjSKELn9obEBLoDMyCwo7vbE1WlPFQXV1zY3accThPgtIc23ctOQNbCvues1yxSCkuPWYaAlW6clVHCpoN00TqGFf6uMwxgZszWLBFH7nfv2+OkT4MbFsNy0rbgUApJBSQCCDUEHEEHSI4RzS00N6nKBbaJcIDs2Uhto3quKIRewoSmt1agd7UEg5sYkSxjFxhwRa6ywW+N4Gm6y+xYupeVVZMDuh96fKSlDqUtS94UUWU1N8g40WskjiA1xKnTkYTJStS2pdoxjm+0WHtqsGWkuWmisW1V0/aDIX3O8soU4g3alSAoGoIQ5gL41A3hUGJMKDFxcswVDTrprGjWKLEkXFQRY823gxPkp0JmWQ4R/MSpCj9qp443+8yz7YkG3+k4u4gjwoscVwuKorVM5MOiRl54LmFn2zuZoIQw18Jbiypaq0wCQpJJI4gbzBEhCjPEXI0YM7jWuoUAp2kHs7NMWIQKVtUiy9h1xLhQt9CWEncqQCVrH0Tgg8dVckfQmzrGQwGNt/PFVhguc6pK6NYWSUpKJoyympFFLXulKBzgqOYHUKDiiHEmIkTlFbWsa25YbLbYzpV6zk4Z1Mfq2f/AAebQmJsvO/piePr6rU+DnauXqSQSCCCCQQRQgjOCNB4oslHX5BEp+OI5NcESCJBFSZUbxHKfVFfhDktW+BeVMsLgEfa6xjfJ8y3bxKwi8sqfEla1YWFYz028GpdF5RxJO9Sn4yjoHrzCpjXEiNhtxnL1rS40C7tknkmzItFCBfWse2uKGK+KmhGpPpqamKWPMOiuqbsymMYGhU2UexlKv1VL/w7nzBVBPG3o+yRzxuhTr2WOtCwdBBusX7kXseNyhDswUuvjFOG4RxpBzq+cc2gDGvkxOOifK2wcUZCDbStxENbkgiQRfDzSVpKVpCkqBCkqFQQRQgg5wRogi5OXU2O+5KzCyJQoW/JrUakITi5L1OKlJJqkYkg56mkcph3BLosRsaCLSQDtuPkdnapUGLQUK+ZHJxc2tM1adVfCZlf8tpJzXh/mOUzk4YkUzAU0WebLNMCUszF+d2rQ3R+V2hhd8zvBa+Kdbl4PKCr7aXLq7nwaFSAqoSu6a6QaVFCUnUYzaC2jy2orsNKVH+rbV52Kl7peulmfk9uTm2xlKXG1jWpkm+hXFRQ1GJ2JCxspLRcU6CSCNRFhHbUHsWFTc4Khas1NoKVLWXLOtNpXtcxMKK0NtBJ3SG271FOUwpTCozVqOlwZg6Zc4RplwIvAsJPaTTzUaJEbc1dasCwJeTa2qUZS0jTdGKjrUo4qPGSY6ZR1ZwRIIkEWSyzyFZnQVpo1MaHAMFcSxp+lnGGcYRKl5p0Kw2hanwg63OouTmxpKy9FP8A8Q4PjjcA8TeY/arzRlFnYj7G2BeNgtF9qsss8kGp5oDBDyB7U4Bm+adaDq0Zxx65eYdCd2LJ7A4Lg9p2e5LuqafQULScQfwIOkHQYu2PDxjNuUQgg0KjRkvFSZUbxHKfVFfhDktW+BeVMsLgEfa6xjfJ8y3bxKwi8srTZM5OPTru1sigFC44RuUDWdZ1JzniFSNkaM2E2rli1pcaBd5ybyfZkmQ0wnjWs75atZP6ZhoikixnRXVcpjWBooFbRqWSQRIIkESCJBFGtKfbYaW8+sIbQkqWpWYAes8QxOaCLllpMOW2pLk0lTEig35doUDrhpQOrVQ3AQcEjXxAnmcK4eEEmFL2uznMOztO7XmkwoFbXKYjIuWBqkzAV8YTT9707ZHNHCkwbDi00YrfRSMk38Ku5Rja20ovqXdFApw3lHUVHC8ePOYgxH47y6lK5hYNmhZgUCzNtzraEpNpBbC0YIm5a/dxOa8kFSK0FW3AUnDFdKxaS0J7yRK0cDex1K76A06zSDqqtbiByrO1eVhy03aS7svOTKJEJN+ZW02hbpPwWqNpIAGdymceno5DAkPnJiEAcwBJA11JB1WjyjvjG5pXUbCsdmUYRLyyLraBQDSdJJOkk4kx0SjqfBEgiQRIIkESCJBFnMs8k259qhoh5IO1uUzfNOtJ1c4iRLzDoR7FriQw4Lg1qWc5LuqZfQUrTnGsaFA6UnQYu2Pa9uM25RCCDQrNZUbxHKfVEHCHJat0C8rWbGWSbs+hATVDSSdsdIwG6O5T8ZdNGjOdAKFMNhQG1vts2lHMLnlf0PY1ktSrKWWEXUD0k6VE6SdcVsSI6I7GcpDWhooFOjBepBEgiQRIIkESCLldsWmm1p0MpCu45MlT6VJKdtmQopSgg50IulWok0IzRRYdwgZaDiQz8ztwzn08cy3wIeMam5XdoWmywAZh5toHMXFhNeSpx5o4WDLxYxpDaTqFVNLgL0s+02XwTLvtugZ9rWlVOWhwj2LLxYJpEaW6xReBwNxUuNKyXy42FApUApJFCCKgjUQc4j1ri01F6LOM2fM2eouWUb7JJU5JOK3B0ksrPBKz4b014gI6rBvtEW0hzV3W9fUfuosSXztW0yUytl59KtpKkuowdYdF1xs6lIOjjGHPUR17XteA5pqCohFFfxkiQRIIkESCJBEgiQRZ7LLJRqfauq3Lqa7U4Bik6jrSdI5xjG+BHdCdZcsHsDgv5qy9sx2WWGX0XVpUajQRTBQOlJ0H9QREude18Nrm3LVBBDiCu+7CXvHKfzv+w5FapC3MESCJBEgiQRIIkESCLlfdIlLTnpdQFHXWZloXgCQ8Q26oA57rgvGmiumOT9o5MveyKNBB2WjxtClS76AhSrLl2HLcUl9tta+4UloOJBpR5d4pBwqQoYjUrUYk+zPRXd48AsZnlLRWxkDIv7pLIYexuvS3tTiTTPVFAr7QMdBEhsiNxXio7bVoBIuWIyZmJ1aFtLmmu6JdxTT6XmLxqFG6oFC2zcUmhBINccY4XCsrLysctdDOKbQQ6mu8OtrqzWKbCc5zb19WdlK+p6dl1obLsqELQEJUNtRvlAJKzQkUCTWlVAnVGiNIQWw4MZpOLEqDU8k3C2m02Zl6HmpGhWr1ouFSg1RZupfZCaDbmaAKQCTgsEghWA3TdcCqIjYDAAX2fpd/S7MdR0Wmx3Ys6nMqKZkUvrZc25TUzT+DnWxdK8OCdRgNsFCFNkC8AqlN2hNpKzkaSJMMfKOUzR2tNvynTbmBrYTqcwPv2FarJfLlYdTJ2shLE0cGnEn2qY0VQo71fzDppShN0dhJzsGbZjwjrGca1EewtNCt3EtYpBEgiQRIIkESCJBFxj/Eq2NolFUF7bFitMaXQaV1R7XMi12wl7xyn87/ALDkeItzBEgiQRIIkESCJBEgipcp8lpafbuTLQJA3DiaBxs4G8hdKpNQDqNMQRHhAIoUXOsqbEZlXpczdoTU08hQXLMMoaS8aHEqeCQpLeG6USnMdIwgw5WVksaI0YoN9pp4Vpqs1LMuc+xaCc2RVdxTjqZUtzMqptC2nlApTtpSErK0E1QAq8QMcKYZ4kQpiHFhZWGag76a1iWkGhWLnZ50zyJ2ZnLObLSwxMFgPJvgiu1qrUKUEpUUnDMMcBTnp2dE9BMIQHVIxm3eN+w9hUhjMQ1qqt22y3bInUBLkspg7auWvOUZSq5fWLoKSlQbKhQ0FKExrhSDo2DXSwBx2mtDZbf22EE0Nlt9F6X0iY2ZTFZcySUFDcwL0u5tkqoocCVoIrtJoiqRdUprEUACFYkYRhgmbc4Ocyx4o+0VB619toDrDpFyyyraWG65fT+XNmqUauFTExi+0W3AWnM4dBAoMQL1xVQoJWnG8T43BM+ByaPZyTUfMOr6VFKVabKIYrNhXw9llZzyFSk+8JhmlW5ja11povi4FJdHx0CihjhUpjJuC52E4TEs3EdnbUbraFp0E1HbemUYfldatVsXZZFyYMiJgzjSUFbMxdWFpSCPa3ryRU44LGenHQdVKRY0SHWMzFdntBGyhO/91FcADYV1KJSxSCJBEgiQRIIkEXGv8SvuaU86vqCCLWbCXvHKfzv+w5BFuYIkESCJBEgiQRIIkEXw8shJIFSASANJpmgi4PIvTPcjc7LIL784tapx9CA442mtA220VpqE0pdrQXRxU5OZiwZiefCnH4rWUxRcD2k/lmfTKaC1gLBer7J+cWwwtiSsd5wPkl9y0FNNBVU0oppINUU3IQkAAc8WjsMSEBuKH1poqd/qVqyT3G5ZqQyQmwoOAtSgS+HPaUUKAHNqVdedUV3A2lTiUmo3eYXiIhxvaGCDSE2ppZrLaiwVz2G3MVmIBzqDNyFltuFyen+6HFXS57Yt1Sli/fBU3QU4KlfiU0xh73hOPXJQyL7SA2yynKqdPj2L3FhtvKlWRalmtp/h5Jl0kp3U07Jt0ohKKgLWVpBu3yKVqpXJHr8G4SjkZSNijsLs5JtuurTUAgiQ23BSHsq2luoYFkyszeIqmXWh66K5+BCfxHKM8aYuB4kuwxDNEU01H+XrqXoihxpirW5Ny6ZO12paTJDL7Lrj7F4lDZTS48lJ3l5RKMMDzCJvs/OTEzCdlraEAHTpGyzxWEdjWmxdRAi/WhIIkESCJBEgiQRIIuNf4lfc0p51fUEEWs2EveOU/nf9hyCLcwRIIkESCJBEgiQRIIkEWKtTY+SXXHrPm3ZNxw3lpQlK2lLOdZZVheOsEREmZGXmeeZXj4i1ZNe5txURrIWeJ9uttxSdTUqy2f6qq9URG4DkGmuT3k+azyz9KkNbFkifdRmJtWO6mX1mldQSUpGfDDCLCFLwoIpDaBqFFrLibyoytiOTQayj01LfNadvJJ40uJVX0wiy8KLy2goHEXLxd2N5ocDa10f7kkws+nCIZwRKH9J/7O9VnlXL1l8gp7M7bayjUzKMtH+oV9UYDAkiDXJ+JJ4le5Z+laTJfJKXkb5avrdcptrzyytxdM1VnRxAARZsY1jQ1goBmFi1k1vV9GS8SCJBEgiQRIIkESCLjX+JX3NKedX1BBFhMlMqpxiUbbZmVoQm9dSKUFVqJ0ayTECNFeHkArrMGSMvFlWveypNeJVv4b2h5Y50eyNeWiaVP+GSn0xvTw3tDyxzo9kMtE0p8MlPpjenhvaHljnR7IZaJpT4ZKfTG9PDe0PLHOj2Qy0TSnwyU+mN6eG9oeWOdHshlomlPhkp9Mb08N7Q8sc6PZDLRNKfDJT6Y3p4b2h5Y50eyGWiaU+GSn0xvTw3tDyxzo9kMtE0p8MlPpjenhvaHljnR7IZaJpT4ZKfTG9PDe0PLHOj2Qy0TSnwyU+mN6eG9oeWOdHshlomlPhkp9Mb08N7Q8sc6PZDLRNKfDJT6Y3p4b2h5Y50eyGWiaU+GSn0xvTw3tDyxzo9kMtE0p8MlPpjenhvaHljnR7IZaJpT4ZKfTG9PDe0PLHOj2Qy0TSnwyU+mN6eG9oeWOdHshlomlPhkp9Mb08N7Q8sc6PZDLRNKfDJT6Y3p4b2h5Y50eyGWiaU+GSn0xvTw3tDyxzo9kMtE0p8MlPpjenhvaHljnR7IZaJpT4ZKfTG9PDe0PLHOj2Qy0TSnwyU+mN6eG9oeWOdHshlomlPhkp9Mb08N7Q8sc6PZDLRNKfDJT6Y3rL5d2/MzLbYmX1OBKiUhVMDTiESJd7nE1KpcNSkGCxhhtpUleFicAjn6xjRMc4VbYI6GzbxKnRpVmkESCJBEgiQRIIkESCKRJyLjpoy2tZ03Uk05dXPGuJGhwhV7gNa1xIrIYq80UicsSYaF5xhxKdJukgcpGA541w5uBENGPBOtYMmYLzRrgq+JC3oBBeK0aydmlJvCWdpxpp+BxiI6elmmhiDxUczkAGheFXvsqQq6tKkqGcKBB9BiS17XirTULe1zXCrTULzjJZJBEgiQRIIkESCJBEgipspd6jlPqiXKXlc97Qc2zWVLsTgEc/WMapjnCp2COhs28Sp0aVZpBEgiQRIIkESCJBFaZN2QZqYS1UhOKlkZwkZ6cZJA54iTs0JaCYme4a1GmpjIQy/Pm1rpDa0obusnaJdCrgKE3luLBoQgEGuIIrRSlEGlKVPMEOe/GiDGebbTQNHbd4VAG5c+QXOq/5nG22wAdt3EAbl+PvXBUqmGic199mp+w4spx1Yc0esZj2ANdqa7iBVGtxjQUOoHiBVYnK+RQCHEBKSTugkXUqrXdBBO5OBBAJSrOkndAXuDozyMR1tLs5HZXPtoRcRdW4kYriMQ/67K5+IuOatlkrKoabDtQFkVK6IKkgjeoLhDbecVUqpOIAoLxjT8R0R+JmGa2h10tOoWDOa2CPORHRH4mbRbvpadQuzmti0od3N+9M3dLrbqHAOMoSVD0IMVWLbi0bXQQW7zTeQq/Ftp8tdBBG+ziF5z8imaSGZi6oqSVS8wgZxSvMoYEgGihiKUNMoUZ0scrCqKGjmnN+3beDYe3KHFdAOPDszOb+f7Bs18sm5dTa1NrFFIUUnlBp6I62G9sRoe242rpGPD2hwuK8ozWaQRIIkESCJBEgiQRU2Uu9Ryn1RLlLyue9oObZrKl2JwCOfrGNUxzhU7BHQ2beJU6NKs0giQRIIkESCJBEgi2GQDlxuddG+bZqPQtXrSIpcLtx3wYZuLvQeaqsJDHdCZpPotcujJXRNRKyiVNjjIcqeWjQFeM6zFMKxqVNsR9Du/wDW4KrFYlKnlut3f+lnMs59cqUNMKuuLTfedoL6zWm+zgVBwGbACgFIs8GQWTIdEiCoBoBmGz80m1T5CE2PV7xYLAMwXxkTZKJtK3JsqdKFXUpUo6RUqJBqa5hXUY9wpMvlS1kEYtba03di9n47pchsKyqr8q2zJTIRKurQgoCwEqO5qpQu1zkYVoa54k4PcJyBjRmgmtLr7rf9LfJkTMLGitBNaLRZNT6nmBMKADzbqWlqSANsQVIBvAChIC6jUUjWYrZ2C2FFMEckgkDqkVu8PA9gUCbhCHEMIckio7Dbd4eGxWjzdy+E0o3MtLR80OKQFgct9z+qIjXY+KT+pjge3FrTg3wUdpxqVztIOytOA8FgMvG6T71NNw+ltP6x0WCXVlGbeJV3g41lm7eKoIsVOSCJBEgiQRIIkESCKmyl3qOU+qJcpeVz3tBzbNZUuxOARz9YxqmOcKnYI6GzbxKnRpVmkESCJBEgiQRfqRU0AqTmAgTReE0W1sLIFSwFzSigHM2ml7nOZPJQnkihm8NNYcWCK9ub91UTGFQ04sIV7cy0zUpIyaVoKm0bYm6sLcJKhQjMTXMo5hpirdFnJsh9CcW6gu/KKvMSZmCHUJpdQXL6dtOSeDie6WwXW9qUb9DdooCl7Covq9MeNl5uEWnJn5TjCzPZo1BeNgzMPFOIbDW7V6BZ/ZHspxxSJhtN5tLd1RSakbom9T4tDnEWOBZmGwGC40cTZus1qdguOxgMJ1hJ/Nqxdn2i6woqZcUgkUN3SOMZjF7GgQ4wpEbVW0WCyKKPFV5PPLdWVLKlrUcScSTmHZSMmtZDbRooAsmtaxtBYAul5KWUZeTUJshq84HMVAUAuEAk4A1Rmjl5+ZEeZBgDGoKXa/Vc/ORxGjgwraCnH1Vg5bkjVVZholRSTuqiqaXTqwoIiiTnKCjDZXNpvWgS0zQUafDSvGdsOTnSpwKClkAFbTlTgKDCpT6RGyFOTcmAwig0Efh3rOHMzEsA24aCFi8o8jXZYFxB21oYkgUUkcY1cY9Ai8ksKw5g4jvlduOr04q2lcIsjHFdY7cfzQszFqrFIIkESCJBEgiQRU2Uu9Ryn1RLlLyue9oObZrKl2JwCOfrGNUxzhU7BHQ2beJU6NKs0giQRIIkESCLoOx1YIu91OCpNQ0DoAwK+UnAch1xzmGZ01yDNvoqPCk0a5Fu30Vw/NOzbq2pdZbYbN115O+UrShs6KaVf/GCyHDlWCJFGM82huYDSfT8ERrGS7A+IKuNoGYDSfT8HyDJSitraZ2x7OUto2xzlUo73PXEiPaTcy3He6jdJOKNgz7AvaTEcYznUb2mg2fspDs04sUVZilJOhS2eqVRrbDhsNRMUPYHcaLWGMbaItv3eir6IaV7QVybhzNvg7S4dWBKATrQoHiMSfniD+LSI0Z28ocD4inat/zPHz0eNI5Q8/EU7Visp5JKHCpDe11NHGvFuZ6DQUKG6SRnxGiL2RjOezFccbQesPUXEatKt5OKXMo410HSPUXFWWR8tc9tSEF0gkLcwQw3mLqj8ZRqEp1AnMYi4RiY/wAhri6Be89UdgznZeo88/G+Q3aBe46B2DOVpGGmVG+GH55fjXEgI+zthSgDVdB5YrHuitGLjthDQDbtpU11kalAcYjRi4whjQL9tKnxU82i4gbuznQkeLLSz/SlURshDcfljivbjDeQtGRY42RRXtqPJR0SMpN1VLnank51Nja3EH5yMK6sRzxtMaalaNi/M06fmB1H81LYYkeBY+1p02g6ipVkWi4HDLTdNtAqhYFEuo1gaFDSmNMzAYWZeByc4ztPpoK1xoLC3KwuTnHVPpoKwuXVgiXeC2hRpypAGZKhnTxDSOcaI6DBU6ZiHivPzN3jT6/urnB00YzMV3KG8LMRaqxSCJBEgiQRIIqbKXeo5T6olyl5XPe0HNs1lS7E4BHP1jGqY5wqdgjobNvEqdGlWaQRIIkESCJTVBF2G2FGWkrjO/uoZb+kqiAeXOeaOKlgJiax4l1rjqFv7LlYIEaPjPutcdlq855JlZZmWlcHFkNNnUaVW4RxCp5SIzhETMd8eNyR8x8h5LKGRHiuixbhafIeS/XbkiylDDZcdcVdSDvnHM5WpWoZycw4o8bjzsQviGjW2nQ0aBwC8GNMvLnmjR4AaAoNqJ2lsO2hOOlRzNS5uJJ+KkCilU+MojjjfAOVfiSsIU0utOs5hqAW6F/EdiS8Mazb+w2LNu5VN4pQmZuHA33g4CNRbcQoEchEWjcGvvcW17G4u9pB3KeJB97i2vYKbxTgoLMi/PKowiqGxSp3ISNCcSSBnomqqVNKA0Eh0aDJtrENp217c200Fda3GJDlRWIbTtrw8aBfrb65RRZmUEFJvAUSoVpgoVNwmgAClBVKYAGsCxk03KQjfZnGzTrApXSjmNmBjwzfs2adgpXSrFjKplZ9vE2PnJmSee4kISOYRFfg2K0fw8TVi+Zxio7pGI0fw8X/AK+ZqtM0h5DYfkphUy0Re2p41KhpCXKXgoYi6fXhFU4wnPMKYZiO0iymsXU7QoDjDc7JxmYp0jzF1O0L1nWEzTSJuUNHgm82rSaZ2l6wcU00HnrhCe6WiGXj2sNhGj+ocVhDcYDzBi8m4+o4rztZ0TEk3Ns4ONAPo4inforpFAoEaaCM5dpgTTpd9zvlO248FlBaYMcwX3H5TtuKZaNpfs9S040CHkcmH/lRjzBjjBnAw9rT+awkgTCmQ09oP5rXKI7BdMkESCJBEgiQRU2Uu9Ryn1RLlLyue9oObZrKl2JwCOfrGNUxzhU7BHQ2beJU6NKs0giQRIIkEUizhV5of7iOsI1xjSG7UeC1xebdqK63lGKrlAc3dSTzhCyPxjjZKxsU/wBB3kLmJY0bEP8ASeIX5OprPy1fgtPKHKbifUYQjSUiUzlo4lIZpLv7S3zRQvWkK5m5a8niUt0gn0JAgPlkjTO+3YK+aXStmd3AfusPskPEzl0nBLaQBy1J9f4CL/ArAJauklXOCmgQK6Sqaw7JMy5taXW0KpUbYaXjXMNZ4onTUyJdmOWkjsza1KmI4gtxi0nVmXTskLEXKMqQ4pKipZVVNc11I0gao5TCM22aiB7QRQUt2rnp2ZbHeHNFLKLI7J4/iW/Mjrqi6wFzDu95BWmCOadr8gsdF0rVdD2LZglD6DmSpChyqCgeoI5rDzAHMdnNR4U9VRYXYA5jtNd3+1oMnU3VzSBvUzCiBqvISojkqT6Yrp04zYTjeWjcSFBmTVrHHq8CQvPJ1A2h9HwQ/MJA4r5w/GM5w/xmOzlrDuC9mT/Eaexp3KK2a2Pj5KfwQeyNrrMJff5rabJ77vNcqjrl0qQRIIkESCJBFTZS71HKfVEuUvK572g5tmsqXYnAI5+sY1THOFTsEdDZt4lTo0qzSCJBEgiQRSbM4drziOsI1R+adqPBao3Nu1Hgut5QcJKfWR+WuOOk+RF7vmFzEvyYnd8wk17vY8y91kQh9Df3m+aM6O7WPNfiPfJX1VH5y4HoQ75/tC9PRR3jwCwOyJ7uV9BHqjosDdFGsq6wZ0caymQPumvtNEiqi7nArnQdC/0rDC/MUtt0efYmEuapbs8+xdUaeSoVQoKGaqSD6o5FzXNscKLnC0i8Lm+yh7pa8z/7VHT4C5h3e8gr/BHNO1+QWOi7Vqt9sVf6n+V/cjncP/y/u/xVJhj9G3yWmsPhpvz4/KRFXN83B7vmVXTHIh6vMr4yd4OY+szHXMezvLh91nBZTXKZ3W8FCY95v+KrqGN7/wDkvvHFbXdO+7zXK465dKkESCJBEgiQRU2Uu9Ryn1RLlLyue9oObZrKl2JwCOfrGNUxzhU7BHQ2beJU6NKs0giQRIIkEUmzOHa84jrCNUfmnajwWqNzbtR4LreUHCSn1kflrjjpPkRe75hcxL8mJ3fMJNe72PMvdZEIfQ395vmjOju1jzX4j3yV9VR+cuB6EO+f7QvT0Ud48AsDsie7lfQR6o6LA3RRrKusGdHGsrNRaKxXTNjD3K5549REcth3n293zK57C3PDV5lUmyh7pa8z/wC1ROwFzDu95BTMEc07X5BY6LtWq32xV/qf5X9yOdw//L+7/FUmGP0bfJaaw+Gm/Pj8pEVc3zcHu+ZVdMciHq8yvjJ3g5j6zMdcx7O8uH3WcFlNcpndbwUJj3m/4quoY3v/AOS+8cVtd077vNcrjrl0qQRIIkESCJBFTZS71HKfVEuUvK572g5tmsqXYnAI5+sY1THOFTsEdDZt4lTo0qzSCJBEgiQRSbM4drziOsI1R+adqPBao3Nu1Hgut5QcJKfWR+WuOOk+RF7vmFzEvyYnd8wk17vY8y91kQh9Df3m+aM6O7WPNfiPfJX1VH5y4HoQ75/tC9PRR3jwCwOyJ7uV9BHqjosDdFGsq6wZ0cayqCUY2xxCAaX1JTU6KkCv4xYxH4jC7QCfBTnuxGl2i1dlsOxm5VsttFRBN4lRxJoBXNhmzRw81NvmX479S5SYmHx3YzlUZcWAh5pb94hxpskY4FKaqII158eSJuCp10GIIVPlcdtTYpWD5p0J4h5ieNi5XHXLpFvtiv8A1P8AK/uRzuH/AOX93+KpMMfo2+S01h8NN+fH5SIq5vm4Pd8yq6Y5EPV5lfGTvBzH1mY65j2d5cPus4LKa5TO63goTHvN/wAVXUMb3/8AJfeOK2u6d93muVx1y6VIIkESCJBEgipspd6jlPqiXKXlc97Qc2zWVLsTgEc/WMapjnCp2COhs28Sp0aVZpBEgiQRIIpNmcO15xHWEao/NO1HgtUbm3ajwXW8oOElPrI/LXHHSfIi93zC5iX5MTu+YSa93seZe6yIQ+hv7zfNGdHdrHmvxHvkr6qj85cD0Id8/wBoXp6KO8eAWB2RPdyvoI9UdFgboo1lXWDOjjWVW5P2I5NO3GyAAKqUcyR+p1CJM5NsloeM7YNKkTMy2AzGd4LpFm2glALCZxEw+DgHDdrQYpvAGuYnSY5iPAc85V0IsZ2W7aWeQVBFhOccoYeK3st/NyjWspueG0sz6UqpukIxSojHPgVDkPHSN0uHyRyr4NRpNhHGm1bIOPKnKPhVGk5vRc3tKQWw6pp0UUk6MxGgg6iI6eBGZGYIjLiughRWxWB7bitpsV/6n+V/ciiw/wDy/u/xVRhj9G3yWmsPhpvz4/KRFXN83B7vmVXTHIh6vMr4yd4OY+szHXMezvLh91nBZTXKZ3W8FCY95v8Aiq6hje//AJL7xxW13Tvu81yuOuXSpBEgiQRIIkEVNlLvUcp9US5S8rnvaDm2ayrKVli1fZVvmnHG1cqVkRrmB/EKmYGcHSjQM1Rvr5r3jQrVIIkESCJBFJszh2vOI6wjVH5p2o8Fqjc27UeC63lBwkp9ZH5a446T5EXu+YXMS/Jid3zCTXu9jzL3WRCH0N/eb5ozo7tY81+I98lfVUfnLgehDvn+0L09FHePALA7Inu5X0EeqOiwN0UayrrBfRxrK+8g7abl3HEvG6h0JF/4pFaV1A3jjowjHC0o+Oxrodpbm01/0vMIyz4rA5l4zfmpQsprB7kWi66FhdVIIFCEilCTmrjo/CN8jO+9NNW0pYda3Sk17w01bSl6s8irIRQTjr6UNtKIIII3QAoCo4U3QzVrWkRcJzT7ZZjKlw3fgPFR5+YdbAa2pdw/AqnKy1UzMypxA3AASmucgaacZJ5qRMwfLOl4AY6+87VJkoBgwg119602xX/qf5X9yKrD/wDL+7/FV+GP0bfJaaw+Gm/Pj8pEVc3zcHu+ZVdMciHq8yvjJ3g5j6zMdcx7O8uH3WcFlNcpndbwUOX95/8Aiq6hje//AJL7xxW13Tvu81yqOuXSpBEgiQRIIkEVfadnuzCktsNlawFLIToSCBX0kRMlBeVzftC8Uht1ngun7LmRrjLy7QlkFbKxWaQkYoUBwwGlJG+1YnMcN0aFjiy9VuDMIe6vo7km/s7Vz1p0KFUkEaxFcWlpoV2UOKyK3GYahfceLYkESCJBFIs9YDrZJoAtJJ1AKEa4wJhuA0Fa4oJY4DQV0u2rellOSxTMNkJfClUOZNxYqeKpEctKyUw1kQFhtbQeIXPwJWMGvq02jzCTFvSxnWViYbuhp0FV7AEqRQc9DBklMCVe3ENSR5o2VjZBzcU1qPNfibdlu71L7obudzJTevYXttUactCDAyUx7oGYhrjE7KBDKxvdw3FNcY8AsZlxNodm1LaWFpuoFUmoqBF5guE+HLBrxQ1KtsHw3MgAOFDUqgixU5dAl7Ykp1htE8bjjYpUkjQASFjChoNyf0rHOPlZuUiudL2tP5aOzSFRvl5mWiF0G0H8u81CymtuWTK9ySQqgkFSsaYKvZzipRIGOb9N8jJzDo/vMxfm4bBRbpSWjGNl41/4NixkXitls9jm0mmdv251KL213bxpWl+vrEUeGpeLGxMm2tK+SqcKQYkTExBWlfJaCyLelkuzRVMNgKeCkkqzja0Co5wYrpmSmHQ4QDDY23xKgRpWMWMAabB5lfFhW7LJbfCn2wVPvKFTnSVEg8hjKak47nsIYbGtHgFlMS0Zzm0abm8FFZtlgWXtReRtnc6k3a43rpFKa42ulI3v+UxDi4wNeyq2Ol4vvePimmNXeucx0yv0giQRIIkEXk8+E0GJUo0SlIqpROAATnJJjNkNzzQKNMzcKWbjRDsznUu07EeRS5RC5qbTSZeSEhHimq1CPpKNCrkGbGLKGwMbQLh5uadMxTEds7AujRmoyxGUGxZZ8youJQuXcOJXLKuVPGihQeM0qdceFoN4WyHGiQjVjiNSzTuwpjuLTcA+cyhR9N4RqyEPQpowtOD9e4ei+PYTX8qK+7p/fDIQ9C9+LznX3D0T2E1/Kivu6f3wyEPQnxec6+4eiewmv5UV93T++GQh6E+LznX3D0T2E1/Kivu6f3wyEPQnxec6+4eiewmv5UV93T++GQh6E+LznX3D0T2E1/Kivu6f3wyEPQnxec6+4eiewmv5UV93T++GQh6E+LznX3D0XhM7C8wkEtWkhZ0Jcl7o51JWT+EeGXhnMs2Yam2m11dYHlRYnKGwJyQP8cxdQTQPtG80Txqzo4goAnGND5Yi1qtpTDsN5xYwxTpzftvUEGIqvgQRUL4ddCQSo0A0mPQ0uNAsIsVkJpe80AWgydyItCdSFsspZZNCHZkkXhrS2AVHDEE0B1xLZK9YrnpnD9tILdp9P32LVtbCjvw7U5kywoOcuYxu93h6FWuwxOE8vcPRffsJr+VFfd0/vhkIehefF5zr7h6J7Ca/lRX3dP74ZCHoT4vOdfcPRPYTX8qK+7p/fDIQ9CfF5zr7h6J7Ca/lRX3dP74ZCHoT4vOdfcPRPYTX8qK+7p/fDIQ9CfF5zr7h6J7Ca/lRX3dP74ZCHoT4vOdfcPRPYTX8qK+7p/fDIQ9CfF5zr7h6L2l9hRP+daLyh/ttoQfTuo9ECGMyxdhSbcKGIdw4LZZL5BSMib7DNXdLzpvrzU3xwTUfFAjYBS5QXOc41calaePVikESCJBEgiQRIIkESCJBEgiQReUzLpcQpDiErQoFKkqAIIOcEHAjigi/nzZDyQ72TCS1XuN8na647U5SpaKjnScSknHONBJizEKoxher7A+Ecm7IxD8pu7D6HitDsSZDpmLtoTqLyKnuVpQwoDTblJOck70HlxwMbYUIMHaoWEZ901E/pFw89ZXZ42quSCJBEgiQRIIkESCJBEgiQRIIkESCJBEgiQRIIkESCJBEgiQRIIqHLmwG56ReYdNAReCgKlKkm8CPRTkJgiuZSWS22httIShCQhCRmCQKADiAEEXrBEgiQRIIkESCJBEgiQRIIkESC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data:image/jpeg;base64,/9j/4AAQSkZJRgABAQAAAQABAAD/2wCEAAkGBxQTERUUEBEVFhUXFxoXFhgVFxweHxwYIBgdHB8aIRgeHCggGx0mHRobIjEhJSkrLi4wICIzODQtNygtLi0BCgoKDg0OGxAQGjcmICQ0MCwyNTcxNSw0LS8sNCwsLy80NDA3LDQsLCwsLCwsNCwsLCwsNCwsLCw0LCwsLCwsLP/AABEIAPUAzgMBEQACEQEDEQH/xAAcAAEAAwEBAQEBAAAAAAAAAAAABAUGBwMCAQj/xABPEAABAgMDBAsIEAQHAQAAAAABAgMABBEFEiEGMUFRBxMiMjNhcYGistEUFRZTVHORsRcjNDVCUlVicnSClKGzwdIkg5LDCENEY4S0wvD/xAAbAQEAAgMBAQAAAAAAAAAAAAAABAUCAwYBB//EAEARAAECAwIJCQcCBgMBAAAAAAEAAgMEESExBRITQVFxgaGxMjM0UmFykcHRBhQVIlOC8ELhI0NissLxNZLSJP/aAAwDAQACEQMRAD8A5fZNmNLZSpSKk1qan4xGgxay0tCfCDnC1RokRwdQFTO8zPi+krtjf7nB6u8rD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q7ekW20pKE0qTXEnRxmIc5AZDaC0LbCeXE1VpYXAI+11jEyT5lu3iVqi8sqfEla0giQRIIkEUuwbCm51BclUspbCim88s4kZxcQCpOjPrjl8Je08CTiZMtJOr1pxKmwpMvFaqPlHY87JIvPstqRUDbWlEoBJpuhS8OUgDGEl7TwJv5WcrQbPWvij5MttNynO5Jz6Wg8hMvMtlIWO51KvFJFagLSL2GgYxHg+10AxcnFaWmtLRS3YTvWTpE0qCqNmdKkKcSw8W0Gi1hFQg0ruqb3ni9OFpYPDHGhN11urTsUf3d9KqQy6FAKSag6RFi1wcKtuWkgiwr7jJeJBEgiQRIIplj5LrnJaZmkKILQpK0zLUjdOVGkK3gNc/JHF4W9oPd5+HCYbM/ZW71PZTSrGBLVhklV8u7fQlQ0gGOxY7HaHaVXkUNF6RmvEgiQRIIkESCJBFSZUbxHKfVFfhDktW+BeVMsLgEfa6xjfJ8y3bxKwi8sqfEla0giQRIIkEUmw7ZckXy82CptVA+0PhJ+On54/GOcw/gRk9Cxm2PFx/M2nxUuWmDDNDcuySsw1MsBaClxl1GkVCkkUIIPOCDxgx8neyJLxS11jmnwP5nVwCHBZvJhBkpldnqJ2lQL0mSa0TX2xmukpJvDPgSTFlOkTcETY5Q+V+vM7aLNdi1s+U4vgvSTlBL2u5cACJxjbCB45pYCsONLlTxkxjEimPg9uMbYbqfa4WeBFNS9AxYmtZa2sg21WktDCyxtzBfaKd6l1K0pUgopvCFBWGYnDDCLmRw9GgSjYhtLXBp0kEEg6xSlt+9aYkBrnUWXRfSpbbybrraihxPGNI1g5wY+jSM4ybgiKzOqmLDLHUK9ImLWkESCL6kbPcm30yzGClYuL0NtaVHj0AazFLhrCjJGXLjebvz8stUiXgmI5dkWlqTkyEi60w0aD5qUk85P4kx8hBiTUwK2uceKu7Gt1Lg9kKcShtLjZSFtlbSj8JIUUk+kH/wCIj7Jg+cZFJhA2tsPHzVJGhkfNpVlFoo6QRIIkESCJBEgipMqN4jlPqivwhyWrfAvKmWFwCPtdYxvk+Zbt4lYReWVPiStaQRIIkESCJBFcZEZQdxPhpxVJV5WnM06cyuJCsx1YHCmPEe1GAxFZ7xBHzDeNHp4aFYycxT5XLe5bsUabmU4LlHUvVHi63XU8hbJJ+iI4fBj6xHQTdEBbtvafHirCILK6F6W63Ses9Q0OPoPIqXUqnpbB5oxlXf8Ayx29jT4OA80dymr8f3VqtAf5co4pX23UJSOfa1eiDflkHHrPA8ASeIT9exYDZDYKLQceSBtatpZdI0OlsqTX7AEdt7IzgZCbAceVUjVWnEqDOw6/MMysckshX50FddqZobri01vH5qaiornVWmqprTso80yFZeVAZDLlT2/YL8m5tcwi6fgqGKVjWlWnkwI0gRthRWxBVpWLmlpoVWSzLj7oYlUX3Tn+KgfGWfggfjhrEQMJYUgyMIvebfzf2eS2QYDohsXWsmbAZs+XVVYvHdvvLoLxGkk71AxoNHKTHyPCGEI+EY+M7YL/APZP5YrqHDbDbQKqnL1rKDaApNnpUC44QUmZUDUIRpDQIxXpObNEiHi4NGO62MbhfiVzn+rs8V4f4lmbis/spqbTNSTSLqbjTm5FBRBoEADQNyqg4o6T2Lxi+I9xvPiaGvEKLPckALNx9DVUkESCJBEgiQRIIqTKjeI5T6or8Iclq3wLyplhcAj7XWMb5PmW7eJWEXllT4krWkESCJBEgiQRfDzQUkpUKgihjFzQ4FpXoNDULo2xzbHdMquVmaLcZG1rvCu2MqFEqIOeoqkjHNjnj5F7Q4OdITeOywOtHYfy0fsruXiiIy1bNSASCQCQagkZjSlRqwJHPHPAkWBSVWOMtyypmbdcNFJQVEjeNtpwQBpJUVq1kqA0CJQc+O2HLsF1dpcb/Cg1CqwoG1cVmLfslxdmOhaQJmbmGlhKsbq1PNpQg4HeNJAOGhRi1k5pkOeY5p+SG0iukAEk7XWjYtT2ksNbyuj5K5TNv2emadushCVJfScA2tvcrHEARUcREd21wcA4Gw2qFSix1sWlMWwgoZQJeQJqHXEAvPAHfNoODSTjRZ3WYjSIpcIYfhybiyFa/cNZ8huW5kvji25WlhWGxKN7XLNhIzqOdSjrUrOT6tFI4ebnI01EykV1Tw1Ka1gaKBVuUiJIOJM8tSznbYN9acMLwYQDfxOdQVTiiTJmaLCJcU0usB/7G7YQsX4tfmRduTDouyMisaA7N+1NjDA3OFUOIJHLASkCGazEUam/MfHkjxKYzjyQsTl5YSGG0OPul+emH0bsi6EtoxUEIruUAXRr5M0dN7PTMSYm2w4LcWEzNfbpJzm8qLMtDWEm8qhj6SqhIIkESCJBEgiQRUmVG8Ryn1RX4Q5LVvgXlTLC4BH2usY3yfMt28SsIvLKnxJWtIIkESCJBEgi/AYIpVg2oJSdZmFGjZqy8dTaiKKPElQBjm/abB5m5Q4o+YWjZ+EbVLk4uI+hXbUKBAIIIIqCMQRrB0iPkZBBoVdL8daSoUWkKFQaKAOIIUDQ6QQCDoIEGuLTUGn72HcvFVTMuS93RNLQhmXvKaFcAbpCnlk0FQkqSlOgEmpJFJbHgQ8lBBLn2HxsaNtCTnsFwtxItqcywtlodfnFyLzdyWefXajicQVtquhttadAvBJUk6dVI6uNP5DBgyZ+YUh17QLabK0OpRQzGiW611ECOIU1fsEVZOPzaVkMsMLRhQrfWhWbGqQyoDGuYn9IlQ2Sxb873A9jQR/cOCxJdmC8CJ9Yp/Cs8Y2x4+ghoV9MZ/8Axt6zvBv/AKXnzn8r6Lk+Uaa2k6e6HJgtoS2txy7wlaqSkJASlKc10ZjXXH0r2Whn3fHxA0G4CtxuJreTS/RRVc4baVqvAnXHVKCv2CJBEgiQRIIkEVJlRvEcp9UV+EOS1b4F5UywuAR9rrGN8nzLdvErCLyyp8SVrSCJ+mJ5Nf4iCJBF+GCLouROxst669PBSGs6WsQtf0tKE8W+PFpgTE6G/LDv0rcyFW1y6VaeS8o+0lp2XRdQLqLoulA1JUmhSOIYRXMjxGGoKkFjSKELn9obEBLoDMyCwo7vbE1WlPFQXV1zY3accThPgtIc23ctOQNbCvues1yxSCkuPWYaAlW6clVHCpoN00TqGFf6uMwxgZszWLBFH7nfv2+OkT4MbFsNy0rbgUApJBSQCCDUEHEEHSI4RzS00N6nKBbaJcIDs2Uhto3quKIRewoSmt1agd7UEg5sYkSxjFxhwRa6ywW+N4Gm6y+xYupeVVZMDuh96fKSlDqUtS94UUWU1N8g40WskjiA1xKnTkYTJStS2pdoxjm+0WHtqsGWkuWmisW1V0/aDIX3O8soU4g3alSAoGoIQ5gL41A3hUGJMKDFxcswVDTrprGjWKLEkXFQRY823gxPkp0JmWQ4R/MSpCj9qp443+8yz7YkG3+k4u4gjwoscVwuKorVM5MOiRl54LmFn2zuZoIQw18Jbiypaq0wCQpJJI4gbzBEhCjPEXI0YM7jWuoUAp2kHs7NMWIQKVtUiy9h1xLhQt9CWEncqQCVrH0Tgg8dVckfQmzrGQwGNt/PFVhguc6pK6NYWSUpKJoyympFFLXulKBzgqOYHUKDiiHEmIkTlFbWsa25YbLbYzpV6zk4Z1Mfq2f/AAebQmJsvO/piePr6rU+DnauXqSQSCCCCQQRQgjOCNB4oslHX5BEp+OI5NcESCJBFSZUbxHKfVFfhDktW+BeVMsLgEfa6xjfJ8y3bxKwi8sqfEla1YWFYz028GpdF5RxJO9Sn4yjoHrzCpjXEiNhtxnL1rS40C7tknkmzItFCBfWse2uKGK+KmhGpPpqamKWPMOiuqbsymMYGhU2UexlKv1VL/w7nzBVBPG3o+yRzxuhTr2WOtCwdBBusX7kXseNyhDswUuvjFOG4RxpBzq+cc2gDGvkxOOifK2wcUZCDbStxENbkgiQRfDzSVpKVpCkqBCkqFQQRQgg5wRogi5OXU2O+5KzCyJQoW/JrUakITi5L1OKlJJqkYkg56mkcph3BLosRsaCLSQDtuPkdnapUGLQUK+ZHJxc2tM1adVfCZlf8tpJzXh/mOUzk4YkUzAU0WebLNMCUszF+d2rQ3R+V2hhd8zvBa+Kdbl4PKCr7aXLq7nwaFSAqoSu6a6QaVFCUnUYzaC2jy2orsNKVH+rbV52Kl7peulmfk9uTm2xlKXG1jWpkm+hXFRQ1GJ2JCxspLRcU6CSCNRFhHbUHsWFTc4Khas1NoKVLWXLOtNpXtcxMKK0NtBJ3SG271FOUwpTCozVqOlwZg6Zc4RplwIvAsJPaTTzUaJEbc1dasCwJeTa2qUZS0jTdGKjrUo4qPGSY6ZR1ZwRIIkEWSyzyFZnQVpo1MaHAMFcSxp+lnGGcYRKl5p0Kw2hanwg63OouTmxpKy9FP8A8Q4PjjcA8TeY/arzRlFnYj7G2BeNgtF9qsss8kGp5oDBDyB7U4Bm+adaDq0Zxx65eYdCd2LJ7A4Lg9p2e5LuqafQULScQfwIOkHQYu2PDxjNuUQgg0KjRkvFSZUbxHKfVFfhDktW+BeVMsLgEfa6xjfJ8y3bxKwi8srTZM5OPTru1sigFC44RuUDWdZ1JzniFSNkaM2E2rli1pcaBd5ybyfZkmQ0wnjWs75atZP6ZhoikixnRXVcpjWBooFbRqWSQRIIkESCJBFGtKfbYaW8+sIbQkqWpWYAes8QxOaCLllpMOW2pLk0lTEig35doUDrhpQOrVQ3AQcEjXxAnmcK4eEEmFL2uznMOztO7XmkwoFbXKYjIuWBqkzAV8YTT9707ZHNHCkwbDi00YrfRSMk38Ku5Rja20ovqXdFApw3lHUVHC8ePOYgxH47y6lK5hYNmhZgUCzNtzraEpNpBbC0YIm5a/dxOa8kFSK0FW3AUnDFdKxaS0J7yRK0cDex1K76A06zSDqqtbiByrO1eVhy03aS7svOTKJEJN+ZW02hbpPwWqNpIAGdymceno5DAkPnJiEAcwBJA11JB1WjyjvjG5pXUbCsdmUYRLyyLraBQDSdJJOkk4kx0SjqfBEgiQRIIkESCJBFnMs8k259qhoh5IO1uUzfNOtJ1c4iRLzDoR7FriQw4Lg1qWc5LuqZfQUrTnGsaFA6UnQYu2Pa9uM25RCCDQrNZUbxHKfVEHCHJat0C8rWbGWSbs+hATVDSSdsdIwG6O5T8ZdNGjOdAKFMNhQG1vts2lHMLnlf0PY1ktSrKWWEXUD0k6VE6SdcVsSI6I7GcpDWhooFOjBepBEgiQRIIkESCLldsWmm1p0MpCu45MlT6VJKdtmQopSgg50IulWok0IzRRYdwgZaDiQz8ztwzn08cy3wIeMam5XdoWmywAZh5toHMXFhNeSpx5o4WDLxYxpDaTqFVNLgL0s+02XwTLvtugZ9rWlVOWhwj2LLxYJpEaW6xReBwNxUuNKyXy42FApUApJFCCKgjUQc4j1ri01F6LOM2fM2eouWUb7JJU5JOK3B0ksrPBKz4b014gI6rBvtEW0hzV3W9fUfuosSXztW0yUytl59KtpKkuowdYdF1xs6lIOjjGHPUR17XteA5pqCohFFfxkiQRIIkESCJBEgiQRZ7LLJRqfauq3Lqa7U4Bik6jrSdI5xjG+BHdCdZcsHsDgv5qy9sx2WWGX0XVpUajQRTBQOlJ0H9QREude18Nrm3LVBBDiCu+7CXvHKfzv+w5FapC3MESCJBEgiQRIIkESCLlfdIlLTnpdQFHXWZloXgCQ8Q26oA57rgvGmiumOT9o5MveyKNBB2WjxtClS76AhSrLl2HLcUl9tta+4UloOJBpR5d4pBwqQoYjUrUYk+zPRXd48AsZnlLRWxkDIv7pLIYexuvS3tTiTTPVFAr7QMdBEhsiNxXio7bVoBIuWIyZmJ1aFtLmmu6JdxTT6XmLxqFG6oFC2zcUmhBINccY4XCsrLysctdDOKbQQ6mu8OtrqzWKbCc5zb19WdlK+p6dl1obLsqELQEJUNtRvlAJKzQkUCTWlVAnVGiNIQWw4MZpOLEqDU8k3C2m02Zl6HmpGhWr1ouFSg1RZupfZCaDbmaAKQCTgsEghWA3TdcCqIjYDAAX2fpd/S7MdR0Wmx3Ys6nMqKZkUvrZc25TUzT+DnWxdK8OCdRgNsFCFNkC8AqlN2hNpKzkaSJMMfKOUzR2tNvynTbmBrYTqcwPv2FarJfLlYdTJ2shLE0cGnEn2qY0VQo71fzDppShN0dhJzsGbZjwjrGca1EewtNCt3EtYpBEgiQRIIkESCJBFxj/Eq2NolFUF7bFitMaXQaV1R7XMi12wl7xyn87/ALDkeItzBEgiQRIIkESCJBEgipcp8lpafbuTLQJA3DiaBxs4G8hdKpNQDqNMQRHhAIoUXOsqbEZlXpczdoTU08hQXLMMoaS8aHEqeCQpLeG6USnMdIwgw5WVksaI0YoN9pp4Vpqs1LMuc+xaCc2RVdxTjqZUtzMqptC2nlApTtpSErK0E1QAq8QMcKYZ4kQpiHFhZWGag76a1iWkGhWLnZ50zyJ2ZnLObLSwxMFgPJvgiu1qrUKUEpUUnDMMcBTnp2dE9BMIQHVIxm3eN+w9hUhjMQ1qqt22y3bInUBLkspg7auWvOUZSq5fWLoKSlQbKhQ0FKExrhSDo2DXSwBx2mtDZbf22EE0Nlt9F6X0iY2ZTFZcySUFDcwL0u5tkqoocCVoIrtJoiqRdUprEUACFYkYRhgmbc4Ocyx4o+0VB619toDrDpFyyyraWG65fT+XNmqUauFTExi+0W3AWnM4dBAoMQL1xVQoJWnG8T43BM+ByaPZyTUfMOr6VFKVabKIYrNhXw9llZzyFSk+8JhmlW5ja11povi4FJdHx0CihjhUpjJuC52E4TEs3EdnbUbraFp0E1HbemUYfldatVsXZZFyYMiJgzjSUFbMxdWFpSCPa3ryRU44LGenHQdVKRY0SHWMzFdntBGyhO/91FcADYV1KJSxSCJBEgiQRIIkEXGv8SvuaU86vqCCLWbCXvHKfzv+w5BFuYIkESCJBEgiQRIIkEXw8shJIFSASANJpmgi4PIvTPcjc7LIL784tapx9CA442mtA220VpqE0pdrQXRxU5OZiwZiefCnH4rWUxRcD2k/lmfTKaC1gLBer7J+cWwwtiSsd5wPkl9y0FNNBVU0oppINUU3IQkAAc8WjsMSEBuKH1poqd/qVqyT3G5ZqQyQmwoOAtSgS+HPaUUKAHNqVdedUV3A2lTiUmo3eYXiIhxvaGCDSE2ppZrLaiwVz2G3MVmIBzqDNyFltuFyen+6HFXS57Yt1Sli/fBU3QU4KlfiU0xh73hOPXJQyL7SA2yynKqdPj2L3FhtvKlWRalmtp/h5Jl0kp3U07Jt0ohKKgLWVpBu3yKVqpXJHr8G4SjkZSNijsLs5JtuurTUAgiQ23BSHsq2luoYFkyszeIqmXWh66K5+BCfxHKM8aYuB4kuwxDNEU01H+XrqXoihxpirW5Ny6ZO12paTJDL7Lrj7F4lDZTS48lJ3l5RKMMDzCJvs/OTEzCdlraEAHTpGyzxWEdjWmxdRAi/WhIIkESCJBEgiQRIIuNf4lfc0p51fUEEWs2EveOU/nf9hyCLcwRIIkESCJBEgiQRIIkEWKtTY+SXXHrPm3ZNxw3lpQlK2lLOdZZVheOsEREmZGXmeeZXj4i1ZNe5txURrIWeJ9uttxSdTUqy2f6qq9URG4DkGmuT3k+azyz9KkNbFkifdRmJtWO6mX1mldQSUpGfDDCLCFLwoIpDaBqFFrLibyoytiOTQayj01LfNadvJJ40uJVX0wiy8KLy2goHEXLxd2N5ocDa10f7kkws+nCIZwRKH9J/7O9VnlXL1l8gp7M7bayjUzKMtH+oV9UYDAkiDXJ+JJ4le5Z+laTJfJKXkb5avrdcptrzyytxdM1VnRxAARZsY1jQ1goBmFi1k1vV9GS8SCJBEgiQRIIkESCLjX+JX3NKedX1BBFhMlMqpxiUbbZmVoQm9dSKUFVqJ0ayTECNFeHkArrMGSMvFlWveypNeJVv4b2h5Y50eyNeWiaVP+GSn0xvTw3tDyxzo9kMtE0p8MlPpjenhvaHljnR7IZaJpT4ZKfTG9PDe0PLHOj2Qy0TSnwyU+mN6eG9oeWOdHshlomlPhkp9Mb08N7Q8sc6PZDLRNKfDJT6Y3p4b2h5Y50eyGWiaU+GSn0xvTw3tDyxzo9kMtE0p8MlPpjenhvaHljnR7IZaJpT4ZKfTG9PDe0PLHOj2Qy0TSnwyU+mN6eG9oeWOdHshlomlPhkp9Mb08N7Q8sc6PZDLRNKfDJT6Y3p4b2h5Y50eyGWiaU+GSn0xvTw3tDyxzo9kMtE0p8MlPpjenhvaHljnR7IZaJpT4ZKfTG9PDe0PLHOj2Qy0TSnwyU+mN6eG9oeWOdHshlomlPhkp9Mb08N7Q8sc6PZDLRNKfDJT6Y3p4b2h5Y50eyGWiaU+GSn0xvTw3tDyxzo9kMtE0p8MlPpjenhvaHljnR7IZaJpT4ZKfTG9PDe0PLHOj2Qy0TSnwyU+mN6eG9oeWOdHshlomlPhkp9Mb08N7Q8sc6PZDLRNKfDJT6Y3rL5d2/MzLbYmX1OBKiUhVMDTiESJd7nE1KpcNSkGCxhhtpUleFicAjn6xjRMc4VbYI6GzbxKnRpVmkESCJBEgiQRIIkESCKRJyLjpoy2tZ03Uk05dXPGuJGhwhV7gNa1xIrIYq80UicsSYaF5xhxKdJukgcpGA541w5uBENGPBOtYMmYLzRrgq+JC3oBBeK0aydmlJvCWdpxpp+BxiI6elmmhiDxUczkAGheFXvsqQq6tKkqGcKBB9BiS17XirTULe1zXCrTULzjJZJBEgiQRIIkESCJBEgipspd6jlPqiXKXlc97Qc2zWVLsTgEc/WMapjnCp2COhs28Sp0aVZpBEgiQRIIkESCJBFaZN2QZqYS1UhOKlkZwkZ6cZJA54iTs0JaCYme4a1GmpjIQy/Pm1rpDa0obusnaJdCrgKE3luLBoQgEGuIIrRSlEGlKVPMEOe/GiDGebbTQNHbd4VAG5c+QXOq/5nG22wAdt3EAbl+PvXBUqmGic199mp+w4spx1Yc0esZj2ANdqa7iBVGtxjQUOoHiBVYnK+RQCHEBKSTugkXUqrXdBBO5OBBAJSrOkndAXuDozyMR1tLs5HZXPtoRcRdW4kYriMQ/67K5+IuOatlkrKoabDtQFkVK6IKkgjeoLhDbecVUqpOIAoLxjT8R0R+JmGa2h10tOoWDOa2CPORHRH4mbRbvpadQuzmti0od3N+9M3dLrbqHAOMoSVD0IMVWLbi0bXQQW7zTeQq/Ftp8tdBBG+ziF5z8imaSGZi6oqSVS8wgZxSvMoYEgGihiKUNMoUZ0scrCqKGjmnN+3beDYe3KHFdAOPDszOb+f7Bs18sm5dTa1NrFFIUUnlBp6I62G9sRoe242rpGPD2hwuK8ozWaQRIIkESCJBEgiQRU2Uu9Ryn1RLlLyue9oObZrKl2JwCOfrGNUxzhU7BHQ2beJU6NKs0giQRIIkESCJBEgi2GQDlxuddG+bZqPQtXrSIpcLtx3wYZuLvQeaqsJDHdCZpPotcujJXRNRKyiVNjjIcqeWjQFeM6zFMKxqVNsR9Du/wDW4KrFYlKnlut3f+lnMs59cqUNMKuuLTfedoL6zWm+zgVBwGbACgFIs8GQWTIdEiCoBoBmGz80m1T5CE2PV7xYLAMwXxkTZKJtK3JsqdKFXUpUo6RUqJBqa5hXUY9wpMvlS1kEYtba03di9n47pchsKyqr8q2zJTIRKurQgoCwEqO5qpQu1zkYVoa54k4PcJyBjRmgmtLr7rf9LfJkTMLGitBNaLRZNT6nmBMKADzbqWlqSANsQVIBvAChIC6jUUjWYrZ2C2FFMEckgkDqkVu8PA9gUCbhCHEMIckio7Dbd4eGxWjzdy+E0o3MtLR80OKQFgct9z+qIjXY+KT+pjge3FrTg3wUdpxqVztIOytOA8FgMvG6T71NNw+ltP6x0WCXVlGbeJV3g41lm7eKoIsVOSCJBEgiQRIIkESCKmyl3qOU+qJcpeVz3tBzbNZUuxOARz9YxqmOcKnYI6GzbxKnRpVmkESCJBEgiQRfqRU0AqTmAgTReE0W1sLIFSwFzSigHM2ml7nOZPJQnkihm8NNYcWCK9ub91UTGFQ04sIV7cy0zUpIyaVoKm0bYm6sLcJKhQjMTXMo5hpirdFnJsh9CcW6gu/KKvMSZmCHUJpdQXL6dtOSeDie6WwXW9qUb9DdooCl7Covq9MeNl5uEWnJn5TjCzPZo1BeNgzMPFOIbDW7V6BZ/ZHspxxSJhtN5tLd1RSakbom9T4tDnEWOBZmGwGC40cTZus1qdguOxgMJ1hJ/Nqxdn2i6woqZcUgkUN3SOMZjF7GgQ4wpEbVW0WCyKKPFV5PPLdWVLKlrUcScSTmHZSMmtZDbRooAsmtaxtBYAul5KWUZeTUJshq84HMVAUAuEAk4A1Rmjl5+ZEeZBgDGoKXa/Vc/ORxGjgwraCnH1Vg5bkjVVZholRSTuqiqaXTqwoIiiTnKCjDZXNpvWgS0zQUafDSvGdsOTnSpwKClkAFbTlTgKDCpT6RGyFOTcmAwig0Efh3rOHMzEsA24aCFi8o8jXZYFxB21oYkgUUkcY1cY9Ai8ksKw5g4jvlduOr04q2lcIsjHFdY7cfzQszFqrFIIkESCJBEgiQRU2Uu9Ryn1RLlLyue9oObZrKl2JwCOfrGNUxzhU7BHQ2beJU6NKs0giQRIIkESCLoOx1YIu91OCpNQ0DoAwK+UnAch1xzmGZ01yDNvoqPCk0a5Fu30Vw/NOzbq2pdZbYbN115O+UrShs6KaVf/GCyHDlWCJFGM82huYDSfT8ERrGS7A+IKuNoGYDSfT8HyDJSitraZ2x7OUto2xzlUo73PXEiPaTcy3He6jdJOKNgz7AvaTEcYznUb2mg2fspDs04sUVZilJOhS2eqVRrbDhsNRMUPYHcaLWGMbaItv3eir6IaV7QVybhzNvg7S4dWBKATrQoHiMSfniD+LSI0Z28ocD4inat/zPHz0eNI5Q8/EU7Visp5JKHCpDe11NHGvFuZ6DQUKG6SRnxGiL2RjOezFccbQesPUXEatKt5OKXMo410HSPUXFWWR8tc9tSEF0gkLcwQw3mLqj8ZRqEp1AnMYi4RiY/wAhri6Be89UdgznZeo88/G+Q3aBe46B2DOVpGGmVG+GH55fjXEgI+zthSgDVdB5YrHuitGLjthDQDbtpU11kalAcYjRi4whjQL9tKnxU82i4gbuznQkeLLSz/SlURshDcfljivbjDeQtGRY42RRXtqPJR0SMpN1VLnank51Nja3EH5yMK6sRzxtMaalaNi/M06fmB1H81LYYkeBY+1p02g6ipVkWi4HDLTdNtAqhYFEuo1gaFDSmNMzAYWZeByc4ztPpoK1xoLC3KwuTnHVPpoKwuXVgiXeC2hRpypAGZKhnTxDSOcaI6DBU6ZiHivPzN3jT6/urnB00YzMV3KG8LMRaqxSCJBEgiQRIIqbKXeo5T6olyl5XPe0HNs1lS7E4BHP1jGqY5wqdgjobNvEqdGlWaQRIIkESCJTVBF2G2FGWkrjO/uoZb+kqiAeXOeaOKlgJiax4l1rjqFv7LlYIEaPjPutcdlq855JlZZmWlcHFkNNnUaVW4RxCp5SIzhETMd8eNyR8x8h5LKGRHiuixbhafIeS/XbkiylDDZcdcVdSDvnHM5WpWoZycw4o8bjzsQviGjW2nQ0aBwC8GNMvLnmjR4AaAoNqJ2lsO2hOOlRzNS5uJJ+KkCilU+MojjjfAOVfiSsIU0utOs5hqAW6F/EdiS8Mazb+w2LNu5VN4pQmZuHA33g4CNRbcQoEchEWjcGvvcW17G4u9pB3KeJB97i2vYKbxTgoLMi/PKowiqGxSp3ISNCcSSBnomqqVNKA0Eh0aDJtrENp217c200Fda3GJDlRWIbTtrw8aBfrb65RRZmUEFJvAUSoVpgoVNwmgAClBVKYAGsCxk03KQjfZnGzTrApXSjmNmBjwzfs2adgpXSrFjKplZ9vE2PnJmSee4kISOYRFfg2K0fw8TVi+Zxio7pGI0fw8X/AK+ZqtM0h5DYfkphUy0Re2p41KhpCXKXgoYi6fXhFU4wnPMKYZiO0iymsXU7QoDjDc7JxmYp0jzF1O0L1nWEzTSJuUNHgm82rSaZ2l6wcU00HnrhCe6WiGXj2sNhGj+ocVhDcYDzBi8m4+o4rztZ0TEk3Ns4ONAPo4inforpFAoEaaCM5dpgTTpd9zvlO248FlBaYMcwX3H5TtuKZaNpfs9S040CHkcmH/lRjzBjjBnAw9rT+awkgTCmQ09oP5rXKI7BdMkESCJBEgiQRU2Uu9Ryn1RLlLyue9oObZrKl2JwCOfrGNUxzhU7BHQ2beJU6NKs0giQRIIkEUizhV5of7iOsI1xjSG7UeC1xebdqK63lGKrlAc3dSTzhCyPxjjZKxsU/wBB3kLmJY0bEP8ASeIX5OprPy1fgtPKHKbifUYQjSUiUzlo4lIZpLv7S3zRQvWkK5m5a8niUt0gn0JAgPlkjTO+3YK+aXStmd3AfusPskPEzl0nBLaQBy1J9f4CL/ArAJauklXOCmgQK6Sqaw7JMy5taXW0KpUbYaXjXMNZ4onTUyJdmOWkjsza1KmI4gtxi0nVmXTskLEXKMqQ4pKipZVVNc11I0gao5TCM22aiB7QRQUt2rnp2ZbHeHNFLKLI7J4/iW/Mjrqi6wFzDu95BWmCOadr8gsdF0rVdD2LZglD6DmSpChyqCgeoI5rDzAHMdnNR4U9VRYXYA5jtNd3+1oMnU3VzSBvUzCiBqvISojkqT6Yrp04zYTjeWjcSFBmTVrHHq8CQvPJ1A2h9HwQ/MJA4r5w/GM5w/xmOzlrDuC9mT/Eaexp3KK2a2Pj5KfwQeyNrrMJff5rabJ77vNcqjrl0qQRIIkESCJBFTZS71HKfVEuUvK572g5tmsqXYnAI5+sY1THOFTsEdDZt4lTo0qzSCJBEgiQRSbM4drziOsI1R+adqPBao3Nu1Hgut5QcJKfWR+WuOOk+RF7vmFzEvyYnd8wk17vY8y91kQh9Df3m+aM6O7WPNfiPfJX1VH5y4HoQ75/tC9PRR3jwCwOyJ7uV9BHqjosDdFGsq6wZ0caymQPumvtNEiqi7nArnQdC/0rDC/MUtt0efYmEuapbs8+xdUaeSoVQoKGaqSD6o5FzXNscKLnC0i8Lm+yh7pa8z/7VHT4C5h3e8gr/BHNO1+QWOi7Vqt9sVf6n+V/cjncP/y/u/xVJhj9G3yWmsPhpvz4/KRFXN83B7vmVXTHIh6vMr4yd4OY+szHXMezvLh91nBZTXKZ3W8FCY95v+KrqGN7/wDkvvHFbXdO+7zXK465dKkESCJBEgiQRU2Uu9Ryn1RLlLyue9oObZrKl2JwCOfrGNUxzhU7BHQ2beJU6NKs0giQRIIkEUmzOHa84jrCNUfmnajwWqNzbtR4LreUHCSn1kflrjjpPkRe75hcxL8mJ3fMJNe72PMvdZEIfQ395vmjOju1jzX4j3yV9VR+cuB6EO+f7QvT0Ud48AsDsie7lfQR6o6LA3RRrKusGdHGsrNRaKxXTNjD3K5549REcth3n293zK57C3PDV5lUmyh7pa8z/wC1ROwFzDu95BTMEc07X5BY6LtWq32xV/qf5X9yOdw//L+7/FUmGP0bfJaaw+Gm/Pj8pEVc3zcHu+ZVdMciHq8yvjJ3g5j6zMdcx7O8uH3WcFlNcpndbwUJj3m/4quoY3v/AOS+8cVtd077vNcrjrl0qQRIIkESCJBFTZS71HKfVEuUvK572g5tmsqXYnAI5+sY1THOFTsEdDZt4lTo0qzSCJBEgiQRSbM4drziOsI1R+adqPBao3Nu1Hgut5QcJKfWR+WuOOk+RF7vmFzEvyYnd8wk17vY8y91kQh9Df3m+aM6O7WPNfiPfJX1VH5y4HoQ75/tC9PRR3jwCwOyJ7uV9BHqjosDdFGsq6wZ0cayqCUY2xxCAaX1JTU6KkCv4xYxH4jC7QCfBTnuxGl2i1dlsOxm5VsttFRBN4lRxJoBXNhmzRw81NvmX479S5SYmHx3YzlUZcWAh5pb94hxpskY4FKaqII158eSJuCp10GIIVPlcdtTYpWD5p0J4h5ieNi5XHXLpFvtiv8A1P8AK/uRzuH/AOX93+KpMMfo2+S01h8NN+fH5SIq5vm4Pd8yq6Y5EPV5lfGTvBzH1mY65j2d5cPus4LKa5TO63goTHvN/wAVXUMb3/8AJfeOK2u6d93muVx1y6VIIkESCJBEgipspd6jlPqiXKXlc97Qc2zWVLsTgEc/WMapjnCp2COhs28Sp0aVZpBEgiQRIIpNmcO15xHWEao/NO1HgtUbm3ajwXW8oOElPrI/LXHHSfIi93zC5iX5MTu+YSa93seZe6yIQ+hv7zfNGdHdrHmvxHvkr6qj85cD0Id8/wBoXp6KO8eAWB2RPdyvoI9UdFgboo1lXWDOjjWVW5P2I5NO3GyAAKqUcyR+p1CJM5NsloeM7YNKkTMy2AzGd4LpFm2glALCZxEw+DgHDdrQYpvAGuYnSY5iPAc85V0IsZ2W7aWeQVBFhOccoYeK3st/NyjWspueG0sz6UqpukIxSojHPgVDkPHSN0uHyRyr4NRpNhHGm1bIOPKnKPhVGk5vRc3tKQWw6pp0UUk6MxGgg6iI6eBGZGYIjLiughRWxWB7bitpsV/6n+V/ciiw/wDy/u/xVRhj9G3yWmsPhpvz4/KRFXN83B7vmVXTHIh6vMr4yd4OY+szHXMezvLh91nBZTXKZ3W8FCY95v8Aiq6hje//AJL7xxW13Tvu81yuOuXSpBEgiQRIIkEVNlLvUcp9US5S8rnvaDm2ayrKVli1fZVvmnHG1cqVkRrmB/EKmYGcHSjQM1Rvr5r3jQrVIIkESCJBFJszh2vOI6wjVH5p2o8Fqjc27UeC63lBwkp9ZH5a446T5EXu+YXMS/Jid3zCTXu9jzL3WRCH0N/eb5ozo7tY81+I98lfVUfnLgehDvn+0L09FHePALA7Inu5X0EeqOiwN0UayrrBfRxrK+8g7abl3HEvG6h0JF/4pFaV1A3jjowjHC0o+Oxrodpbm01/0vMIyz4rA5l4zfmpQsprB7kWi66FhdVIIFCEilCTmrjo/CN8jO+9NNW0pYda3Sk17w01bSl6s8irIRQTjr6UNtKIIII3QAoCo4U3QzVrWkRcJzT7ZZjKlw3fgPFR5+YdbAa2pdw/AqnKy1UzMypxA3AASmucgaacZJ5qRMwfLOl4AY6+87VJkoBgwg119602xX/qf5X9yKrD/wDL+7/FV+GP0bfJaaw+Gm/Pj8pEVc3zcHu+ZVdMciHq8yvjJ3g5j6zMdcx7O8uH3WcFlNcpndbwUOX95/8Aiq6hje//AJL7xxW13Tvu81yqOuXSpBEgiQRIIkEVfadnuzCktsNlawFLIToSCBX0kRMlBeVzftC8Uht1ngun7LmRrjLy7QlkFbKxWaQkYoUBwwGlJG+1YnMcN0aFjiy9VuDMIe6vo7km/s7Vz1p0KFUkEaxFcWlpoV2UOKyK3GYahfceLYkESCJBFIs9YDrZJoAtJJ1AKEa4wJhuA0Fa4oJY4DQV0u2rellOSxTMNkJfClUOZNxYqeKpEctKyUw1kQFhtbQeIXPwJWMGvq02jzCTFvSxnWViYbuhp0FV7AEqRQc9DBklMCVe3ENSR5o2VjZBzcU1qPNfibdlu71L7obudzJTevYXttUactCDAyUx7oGYhrjE7KBDKxvdw3FNcY8AsZlxNodm1LaWFpuoFUmoqBF5guE+HLBrxQ1KtsHw3MgAOFDUqgixU5dAl7Ykp1htE8bjjYpUkjQASFjChoNyf0rHOPlZuUiudL2tP5aOzSFRvl5mWiF0G0H8u81CymtuWTK9ySQqgkFSsaYKvZzipRIGOb9N8jJzDo/vMxfm4bBRbpSWjGNl41/4NixkXitls9jm0mmdv251KL213bxpWl+vrEUeGpeLGxMm2tK+SqcKQYkTExBWlfJaCyLelkuzRVMNgKeCkkqzja0Co5wYrpmSmHQ4QDDY23xKgRpWMWMAabB5lfFhW7LJbfCn2wVPvKFTnSVEg8hjKak47nsIYbGtHgFlMS0Zzm0abm8FFZtlgWXtReRtnc6k3a43rpFKa42ulI3v+UxDi4wNeyq2Ol4vvePimmNXeucx0yv0giQRIIkEXk8+E0GJUo0SlIqpROAATnJJjNkNzzQKNMzcKWbjRDsznUu07EeRS5RC5qbTSZeSEhHimq1CPpKNCrkGbGLKGwMbQLh5uadMxTEds7AujRmoyxGUGxZZ8youJQuXcOJXLKuVPGihQeM0qdceFoN4WyHGiQjVjiNSzTuwpjuLTcA+cyhR9N4RqyEPQpowtOD9e4ei+PYTX8qK+7p/fDIQ9C9+LznX3D0T2E1/Kivu6f3wyEPQnxec6+4eiewmv5UV93T++GQh6E+LznX3D0T2E1/Kivu6f3wyEPQnxec6+4eiewmv5UV93T++GQh6E+LznX3D0T2E1/Kivu6f3wyEPQnxec6+4eiewmv5UV93T++GQh6E+LznX3D0XhM7C8wkEtWkhZ0Jcl7o51JWT+EeGXhnMs2Yam2m11dYHlRYnKGwJyQP8cxdQTQPtG80Txqzo4goAnGND5Yi1qtpTDsN5xYwxTpzftvUEGIqvgQRUL4ddCQSo0A0mPQ0uNAsIsVkJpe80AWgydyItCdSFsspZZNCHZkkXhrS2AVHDEE0B1xLZK9YrnpnD9tILdp9P32LVtbCjvw7U5kywoOcuYxu93h6FWuwxOE8vcPRffsJr+VFfd0/vhkIehefF5zr7h6J7Ca/lRX3dP74ZCHoT4vOdfcPRPYTX8qK+7p/fDIQ9CfF5zr7h6J7Ca/lRX3dP74ZCHoT4vOdfcPRPYTX8qK+7p/fDIQ9CfF5zr7h6J7Ca/lRX3dP74ZCHoT4vOdfcPRPYTX8qK+7p/fDIQ9CfF5zr7h6L2l9hRP+daLyh/ttoQfTuo9ECGMyxdhSbcKGIdw4LZZL5BSMib7DNXdLzpvrzU3xwTUfFAjYBS5QXOc41calaePVikESCJBEgiQRIIkESCJBEgiQReUzLpcQpDiErQoFKkqAIIOcEHAjigi/nzZDyQ72TCS1XuN8na647U5SpaKjnScSknHONBJizEKoxher7A+Ecm7IxD8pu7D6HitDsSZDpmLtoTqLyKnuVpQwoDTblJOck70HlxwMbYUIMHaoWEZ901E/pFw89ZXZ42quSCJBEgiQRIIkESCJBEgiQRIIkESCJBEgiQRIIkESCJBEgiQRIIqHLmwG56ReYdNAReCgKlKkm8CPRTkJgiuZSWS22httIShCQhCRmCQKADiAEEXrBEgiQRIIkESCJBEgiQRIIkESC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data:image/jpeg;base64,/9j/4AAQSkZJRgABAQAAAQABAAD/2wCEAAkGBxQTERUUEBEVFhUXFxoXFhgVFxweHxwYIBgdHB8aIRgeHCggGx0mHRobIjEhJSkrLi4wICIzODQtNygtLi0BCgoKDg0OGxAQGjcmICQ0MCwyNTcxNSw0LS8sNCwsLy80NDA3LDQsLCwsLCwsNCwsLCwsNCwsLCw0LCwsLCwsLP/AABEIAPUAzgMBEQACEQEDEQH/xAAcAAEAAwEBAQEBAAAAAAAAAAAABAUGBwMCAQj/xABPEAABAgMDBAsIEAQHAQAAAAABAgMABBEFEiEGMUFRBxMiMjNhcYGistEUFRZTVHORsRcjNDVCUlVicnSClKGzwdIkg5LDCENEY4S0wvD/xAAbAQEAAgMBAQAAAAAAAAAAAAAABAUCAwYBB//EAEARAAECAwIJCQcCBgMBAAAAAAEAAgMEESExBRITQVFxgaGxMjM0UmFykcHRBhQVIlOC8ELhI0NissLxNZLSJP/aAAwDAQACEQMRAD8A5fZNmNLZSpSKk1qan4xGgxay0tCfCDnC1RokRwdQFTO8zPi+krtjf7nB6u8rD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d5mfF9JXbD3OD1d5TKv0p3mZ8X0ldsPc4PV3lMq/SneZnxfSV2w9zg9XeUyr9Kq7ekW20pKE0qTXEnRxmIc5AZDaC0LbCeXE1VpYXAI+11jEyT5lu3iVqi8sqfEla0giQRIIkEUuwbCm51BclUspbCim88s4kZxcQCpOjPrjl8Je08CTiZMtJOr1pxKmwpMvFaqPlHY87JIvPstqRUDbWlEoBJpuhS8OUgDGEl7TwJv5WcrQbPWvij5MttNynO5Jz6Wg8hMvMtlIWO51KvFJFagLSL2GgYxHg+10AxcnFaWmtLRS3YTvWTpE0qCqNmdKkKcSw8W0Gi1hFQg0ruqb3ni9OFpYPDHGhN11urTsUf3d9KqQy6FAKSag6RFi1wcKtuWkgiwr7jJeJBEgiQRIIplj5LrnJaZmkKILQpK0zLUjdOVGkK3gNc/JHF4W9oPd5+HCYbM/ZW71PZTSrGBLVhklV8u7fQlQ0gGOxY7HaHaVXkUNF6RmvEgiQRIIkESCJBFSZUbxHKfVFfhDktW+BeVMsLgEfa6xjfJ8y3bxKwi8sqfEla0giQRIIkEUmw7ZckXy82CptVA+0PhJ+On54/GOcw/gRk9Cxm2PFx/M2nxUuWmDDNDcuySsw1MsBaClxl1GkVCkkUIIPOCDxgx8neyJLxS11jmnwP5nVwCHBZvJhBkpldnqJ2lQL0mSa0TX2xmukpJvDPgSTFlOkTcETY5Q+V+vM7aLNdi1s+U4vgvSTlBL2u5cACJxjbCB45pYCsONLlTxkxjEimPg9uMbYbqfa4WeBFNS9AxYmtZa2sg21WktDCyxtzBfaKd6l1K0pUgopvCFBWGYnDDCLmRw9GgSjYhtLXBp0kEEg6xSlt+9aYkBrnUWXRfSpbbybrraihxPGNI1g5wY+jSM4ybgiKzOqmLDLHUK9ImLWkESCL6kbPcm30yzGClYuL0NtaVHj0AazFLhrCjJGXLjebvz8stUiXgmI5dkWlqTkyEi60w0aD5qUk85P4kx8hBiTUwK2uceKu7Gt1Lg9kKcShtLjZSFtlbSj8JIUUk+kH/wCIj7Jg+cZFJhA2tsPHzVJGhkfNpVlFoo6QRIIkESCJBEgipMqN4jlPqivwhyWrfAvKmWFwCPtdYxvk+Zbt4lYReWVPiStaQRIIkESCJBFcZEZQdxPhpxVJV5WnM06cyuJCsx1YHCmPEe1GAxFZ7xBHzDeNHp4aFYycxT5XLe5bsUabmU4LlHUvVHi63XU8hbJJ+iI4fBj6xHQTdEBbtvafHirCILK6F6W63Ses9Q0OPoPIqXUqnpbB5oxlXf8Ayx29jT4OA80dymr8f3VqtAf5co4pX23UJSOfa1eiDflkHHrPA8ASeIT9exYDZDYKLQceSBtatpZdI0OlsqTX7AEdt7IzgZCbAceVUjVWnEqDOw6/MMysckshX50FddqZobri01vH5qaiornVWmqprTso80yFZeVAZDLlT2/YL8m5tcwi6fgqGKVjWlWnkwI0gRthRWxBVpWLmlpoVWSzLj7oYlUX3Tn+KgfGWfggfjhrEQMJYUgyMIvebfzf2eS2QYDohsXWsmbAZs+XVVYvHdvvLoLxGkk71AxoNHKTHyPCGEI+EY+M7YL/APZP5YrqHDbDbQKqnL1rKDaApNnpUC44QUmZUDUIRpDQIxXpObNEiHi4NGO62MbhfiVzn+rs8V4f4lmbis/spqbTNSTSLqbjTm5FBRBoEADQNyqg4o6T2Lxi+I9xvPiaGvEKLPckALNx9DVUkESCJBEgiQRIIqTKjeI5T6or8Iclq3wLyplhcAj7XWMb5PmW7eJWEXllT4krWkESCJBEgiQRfDzQUkpUKgihjFzQ4FpXoNDULo2xzbHdMquVmaLcZG1rvCu2MqFEqIOeoqkjHNjnj5F7Q4OdITeOywOtHYfy0fsruXiiIy1bNSASCQCQagkZjSlRqwJHPHPAkWBSVWOMtyypmbdcNFJQVEjeNtpwQBpJUVq1kqA0CJQc+O2HLsF1dpcb/Cg1CqwoG1cVmLfslxdmOhaQJmbmGlhKsbq1PNpQg4HeNJAOGhRi1k5pkOeY5p+SG0iukAEk7XWjYtT2ksNbyuj5K5TNv2emadushCVJfScA2tvcrHEARUcREd21wcA4Gw2qFSix1sWlMWwgoZQJeQJqHXEAvPAHfNoODSTjRZ3WYjSIpcIYfhybiyFa/cNZ8huW5kvji25WlhWGxKN7XLNhIzqOdSjrUrOT6tFI4ebnI01EykV1Tw1Ka1gaKBVuUiJIOJM8tSznbYN9acMLwYQDfxOdQVTiiTJmaLCJcU0usB/7G7YQsX4tfmRduTDouyMisaA7N+1NjDA3OFUOIJHLASkCGazEUam/MfHkjxKYzjyQsTl5YSGG0OPul+emH0bsi6EtoxUEIruUAXRr5M0dN7PTMSYm2w4LcWEzNfbpJzm8qLMtDWEm8qhj6SqhIIkESCJBEgiQRUmVG8Ryn1RX4Q5LVvgXlTLC4BH2usY3yfMt28SsIvLKnxJWtIIkESCJBEgi/AYIpVg2oJSdZmFGjZqy8dTaiKKPElQBjm/abB5m5Q4o+YWjZ+EbVLk4uI+hXbUKBAIIIIqCMQRrB0iPkZBBoVdL8daSoUWkKFQaKAOIIUDQ6QQCDoIEGuLTUGn72HcvFVTMuS93RNLQhmXvKaFcAbpCnlk0FQkqSlOgEmpJFJbHgQ8lBBLn2HxsaNtCTnsFwtxItqcywtlodfnFyLzdyWefXajicQVtquhttadAvBJUk6dVI6uNP5DBgyZ+YUh17QLabK0OpRQzGiW611ECOIU1fsEVZOPzaVkMsMLRhQrfWhWbGqQyoDGuYn9IlQ2Sxb873A9jQR/cOCxJdmC8CJ9Yp/Cs8Y2x4+ghoV9MZ/8Axt6zvBv/AKXnzn8r6Lk+Uaa2k6e6HJgtoS2txy7wlaqSkJASlKc10ZjXXH0r2Whn3fHxA0G4CtxuJreTS/RRVc4baVqvAnXHVKCv2CJBEgiQRIIkEVJlRvEcp9UV+EOS1b4F5UywuAR9rrGN8nzLdvErCLyyp8SVrSCJ+mJ5Nf4iCJBF+GCLouROxst669PBSGs6WsQtf0tKE8W+PFpgTE6G/LDv0rcyFW1y6VaeS8o+0lp2XRdQLqLoulA1JUmhSOIYRXMjxGGoKkFjSKELn9obEBLoDMyCwo7vbE1WlPFQXV1zY3accThPgtIc23ctOQNbCvues1yxSCkuPWYaAlW6clVHCpoN00TqGFf6uMwxgZszWLBFH7nfv2+OkT4MbFsNy0rbgUApJBSQCCDUEHEEHSI4RzS00N6nKBbaJcIDs2Uhto3quKIRewoSmt1agd7UEg5sYkSxjFxhwRa6ywW+N4Gm6y+xYupeVVZMDuh96fKSlDqUtS94UUWU1N8g40WskjiA1xKnTkYTJStS2pdoxjm+0WHtqsGWkuWmisW1V0/aDIX3O8soU4g3alSAoGoIQ5gL41A3hUGJMKDFxcswVDTrprGjWKLEkXFQRY823gxPkp0JmWQ4R/MSpCj9qp443+8yz7YkG3+k4u4gjwoscVwuKorVM5MOiRl54LmFn2zuZoIQw18Jbiypaq0wCQpJJI4gbzBEhCjPEXI0YM7jWuoUAp2kHs7NMWIQKVtUiy9h1xLhQt9CWEncqQCVrH0Tgg8dVckfQmzrGQwGNt/PFVhguc6pK6NYWSUpKJoyympFFLXulKBzgqOYHUKDiiHEmIkTlFbWsa25YbLbYzpV6zk4Z1Mfq2f/AAebQmJsvO/piePr6rU+DnauXqSQSCCCCQQRQgjOCNB4oslHX5BEp+OI5NcESCJBFSZUbxHKfVFfhDktW+BeVMsLgEfa6xjfJ8y3bxKwi8sqfEla1YWFYz028GpdF5RxJO9Sn4yjoHrzCpjXEiNhtxnL1rS40C7tknkmzItFCBfWse2uKGK+KmhGpPpqamKWPMOiuqbsymMYGhU2UexlKv1VL/w7nzBVBPG3o+yRzxuhTr2WOtCwdBBusX7kXseNyhDswUuvjFOG4RxpBzq+cc2gDGvkxOOifK2wcUZCDbStxENbkgiQRfDzSVpKVpCkqBCkqFQQRQgg5wRogi5OXU2O+5KzCyJQoW/JrUakITi5L1OKlJJqkYkg56mkcph3BLosRsaCLSQDtuPkdnapUGLQUK+ZHJxc2tM1adVfCZlf8tpJzXh/mOUzk4YkUzAU0WebLNMCUszF+d2rQ3R+V2hhd8zvBa+Kdbl4PKCr7aXLq7nwaFSAqoSu6a6QaVFCUnUYzaC2jy2orsNKVH+rbV52Kl7peulmfk9uTm2xlKXG1jWpkm+hXFRQ1GJ2JCxspLRcU6CSCNRFhHbUHsWFTc4Khas1NoKVLWXLOtNpXtcxMKK0NtBJ3SG271FOUwpTCozVqOlwZg6Zc4RplwIvAsJPaTTzUaJEbc1dasCwJeTa2qUZS0jTdGKjrUo4qPGSY6ZR1ZwRIIkEWSyzyFZnQVpo1MaHAMFcSxp+lnGGcYRKl5p0Kw2hanwg63OouTmxpKy9FP8A8Q4PjjcA8TeY/arzRlFnYj7G2BeNgtF9qsss8kGp5oDBDyB7U4Bm+adaDq0Zxx65eYdCd2LJ7A4Lg9p2e5LuqafQULScQfwIOkHQYu2PDxjNuUQgg0KjRkvFSZUbxHKfVFfhDktW+BeVMsLgEfa6xjfJ8y3bxKwi8srTZM5OPTru1sigFC44RuUDWdZ1JzniFSNkaM2E2rli1pcaBd5ybyfZkmQ0wnjWs75atZP6ZhoikixnRXVcpjWBooFbRqWSQRIIkESCJBFGtKfbYaW8+sIbQkqWpWYAes8QxOaCLllpMOW2pLk0lTEig35doUDrhpQOrVQ3AQcEjXxAnmcK4eEEmFL2uznMOztO7XmkwoFbXKYjIuWBqkzAV8YTT9707ZHNHCkwbDi00YrfRSMk38Ku5Rja20ovqXdFApw3lHUVHC8ePOYgxH47y6lK5hYNmhZgUCzNtzraEpNpBbC0YIm5a/dxOa8kFSK0FW3AUnDFdKxaS0J7yRK0cDex1K76A06zSDqqtbiByrO1eVhy03aS7svOTKJEJN+ZW02hbpPwWqNpIAGdymceno5DAkPnJiEAcwBJA11JB1WjyjvjG5pXUbCsdmUYRLyyLraBQDSdJJOkk4kx0SjqfBEgiQRIIkESCJBFnMs8k259qhoh5IO1uUzfNOtJ1c4iRLzDoR7FriQw4Lg1qWc5LuqZfQUrTnGsaFA6UnQYu2Pa9uM25RCCDQrNZUbxHKfVEHCHJat0C8rWbGWSbs+hATVDSSdsdIwG6O5T8ZdNGjOdAKFMNhQG1vts2lHMLnlf0PY1ktSrKWWEXUD0k6VE6SdcVsSI6I7GcpDWhooFOjBepBEgiQRIIkESCLldsWmm1p0MpCu45MlT6VJKdtmQopSgg50IulWok0IzRRYdwgZaDiQz8ztwzn08cy3wIeMam5XdoWmywAZh5toHMXFhNeSpx5o4WDLxYxpDaTqFVNLgL0s+02XwTLvtugZ9rWlVOWhwj2LLxYJpEaW6xReBwNxUuNKyXy42FApUApJFCCKgjUQc4j1ri01F6LOM2fM2eouWUb7JJU5JOK3B0ksrPBKz4b014gI6rBvtEW0hzV3W9fUfuosSXztW0yUytl59KtpKkuowdYdF1xs6lIOjjGHPUR17XteA5pqCohFFfxkiQRIIkESCJBEgiQRZ7LLJRqfauq3Lqa7U4Bik6jrSdI5xjG+BHdCdZcsHsDgv5qy9sx2WWGX0XVpUajQRTBQOlJ0H9QREude18Nrm3LVBBDiCu+7CXvHKfzv+w5FapC3MESCJBEgiQRIIkESCLlfdIlLTnpdQFHXWZloXgCQ8Q26oA57rgvGmiumOT9o5MveyKNBB2WjxtClS76AhSrLl2HLcUl9tta+4UloOJBpR5d4pBwqQoYjUrUYk+zPRXd48AsZnlLRWxkDIv7pLIYexuvS3tTiTTPVFAr7QMdBEhsiNxXio7bVoBIuWIyZmJ1aFtLmmu6JdxTT6XmLxqFG6oFC2zcUmhBINccY4XCsrLysctdDOKbQQ6mu8OtrqzWKbCc5zb19WdlK+p6dl1obLsqELQEJUNtRvlAJKzQkUCTWlVAnVGiNIQWw4MZpOLEqDU8k3C2m02Zl6HmpGhWr1ouFSg1RZupfZCaDbmaAKQCTgsEghWA3TdcCqIjYDAAX2fpd/S7MdR0Wmx3Ys6nMqKZkUvrZc25TUzT+DnWxdK8OCdRgNsFCFNkC8AqlN2hNpKzkaSJMMfKOUzR2tNvynTbmBrYTqcwPv2FarJfLlYdTJ2shLE0cGnEn2qY0VQo71fzDppShN0dhJzsGbZjwjrGca1EewtNCt3EtYpBEgiQRIIkESCJBFxj/Eq2NolFUF7bFitMaXQaV1R7XMi12wl7xyn87/ALDkeItzBEgiQRIIkESCJBEgipcp8lpafbuTLQJA3DiaBxs4G8hdKpNQDqNMQRHhAIoUXOsqbEZlXpczdoTU08hQXLMMoaS8aHEqeCQpLeG6USnMdIwgw5WVksaI0YoN9pp4Vpqs1LMuc+xaCc2RVdxTjqZUtzMqptC2nlApTtpSErK0E1QAq8QMcKYZ4kQpiHFhZWGag76a1iWkGhWLnZ50zyJ2ZnLObLSwxMFgPJvgiu1qrUKUEpUUnDMMcBTnp2dE9BMIQHVIxm3eN+w9hUhjMQ1qqt22y3bInUBLkspg7auWvOUZSq5fWLoKSlQbKhQ0FKExrhSDo2DXSwBx2mtDZbf22EE0Nlt9F6X0iY2ZTFZcySUFDcwL0u5tkqoocCVoIrtJoiqRdUprEUACFYkYRhgmbc4Ocyx4o+0VB619toDrDpFyyyraWG65fT+XNmqUauFTExi+0W3AWnM4dBAoMQL1xVQoJWnG8T43BM+ByaPZyTUfMOr6VFKVabKIYrNhXw9llZzyFSk+8JhmlW5ja11povi4FJdHx0CihjhUpjJuC52E4TEs3EdnbUbraFp0E1HbemUYfldatVsXZZFyYMiJgzjSUFbMxdWFpSCPa3ryRU44LGenHQdVKRY0SHWMzFdntBGyhO/91FcADYV1KJSxSCJBEgiQRIIkEXGv8SvuaU86vqCCLWbCXvHKfzv+w5BFuYIkESCJBEgiQRIIkEXw8shJIFSASANJpmgi4PIvTPcjc7LIL784tapx9CA442mtA220VpqE0pdrQXRxU5OZiwZiefCnH4rWUxRcD2k/lmfTKaC1gLBer7J+cWwwtiSsd5wPkl9y0FNNBVU0oppINUU3IQkAAc8WjsMSEBuKH1poqd/qVqyT3G5ZqQyQmwoOAtSgS+HPaUUKAHNqVdedUV3A2lTiUmo3eYXiIhxvaGCDSE2ppZrLaiwVz2G3MVmIBzqDNyFltuFyen+6HFXS57Yt1Sli/fBU3QU4KlfiU0xh73hOPXJQyL7SA2yynKqdPj2L3FhtvKlWRalmtp/h5Jl0kp3U07Jt0ohKKgLWVpBu3yKVqpXJHr8G4SjkZSNijsLs5JtuurTUAgiQ23BSHsq2luoYFkyszeIqmXWh66K5+BCfxHKM8aYuB4kuwxDNEU01H+XrqXoihxpirW5Ny6ZO12paTJDL7Lrj7F4lDZTS48lJ3l5RKMMDzCJvs/OTEzCdlraEAHTpGyzxWEdjWmxdRAi/WhIIkESCJBEgiQRIIuNf4lfc0p51fUEEWs2EveOU/nf9hyCLcwRIIkESCJBEgiQRIIkEWKtTY+SXXHrPm3ZNxw3lpQlK2lLOdZZVheOsEREmZGXmeeZXj4i1ZNe5txURrIWeJ9uttxSdTUqy2f6qq9URG4DkGmuT3k+azyz9KkNbFkifdRmJtWO6mX1mldQSUpGfDDCLCFLwoIpDaBqFFrLibyoytiOTQayj01LfNadvJJ40uJVX0wiy8KLy2goHEXLxd2N5ocDa10f7kkws+nCIZwRKH9J/7O9VnlXL1l8gp7M7bayjUzKMtH+oV9UYDAkiDXJ+JJ4le5Z+laTJfJKXkb5avrdcptrzyytxdM1VnRxAARZsY1jQ1goBmFi1k1vV9GS8SCJBEgiQRIIkESCLjX+JX3NKedX1BBFhMlMqpxiUbbZmVoQm9dSKUFVqJ0ayTECNFeHkArrMGSMvFlWveypNeJVv4b2h5Y50eyNeWiaVP+GSn0xvTw3tDyxzo9kMtE0p8MlPpjenhvaHljnR7IZaJpT4ZKfTG9PDe0PLHOj2Qy0TSnwyU+mN6eG9oeWOdHshlomlPhkp9Mb08N7Q8sc6PZDLRNKfDJT6Y3p4b2h5Y50eyGWiaU+GSn0xvTw3tDyxzo9kMtE0p8MlPpjenhvaHljnR7IZaJpT4ZKfTG9PDe0PLHOj2Qy0TSnwyU+mN6eG9oeWOdHshlomlPhkp9Mb08N7Q8sc6PZDLRNKfDJT6Y3p4b2h5Y50eyGWiaU+GSn0xvTw3tDyxzo9kMtE0p8MlPpjenhvaHljnR7IZaJpT4ZKfTG9PDe0PLHOj2Qy0TSnwyU+mN6eG9oeWOdHshlomlPhkp9Mb08N7Q8sc6PZDLRNKfDJT6Y3p4b2h5Y50eyGWiaU+GSn0xvTw3tDyxzo9kMtE0p8MlPpjenhvaHljnR7IZaJpT4ZKfTG9PDe0PLHOj2Qy0TSnwyU+mN6eG9oeWOdHshlomlPhkp9Mb08N7Q8sc6PZDLRNKfDJT6Y3rL5d2/MzLbYmX1OBKiUhVMDTiESJd7nE1KpcNSkGCxhhtpUleFicAjn6xjRMc4VbYI6GzbxKnRpVmkESCJBEgiQRIIkESCKRJyLjpoy2tZ03Uk05dXPGuJGhwhV7gNa1xIrIYq80UicsSYaF5xhxKdJukgcpGA541w5uBENGPBOtYMmYLzRrgq+JC3oBBeK0aydmlJvCWdpxpp+BxiI6elmmhiDxUczkAGheFXvsqQq6tKkqGcKBB9BiS17XirTULe1zXCrTULzjJZJBEgiQRIIkESCJBEgipspd6jlPqiXKXlc97Qc2zWVLsTgEc/WMapjnCp2COhs28Sp0aVZpBEgiQRIIkESCJBFaZN2QZqYS1UhOKlkZwkZ6cZJA54iTs0JaCYme4a1GmpjIQy/Pm1rpDa0obusnaJdCrgKE3luLBoQgEGuIIrRSlEGlKVPMEOe/GiDGebbTQNHbd4VAG5c+QXOq/5nG22wAdt3EAbl+PvXBUqmGic199mp+w4spx1Yc0esZj2ANdqa7iBVGtxjQUOoHiBVYnK+RQCHEBKSTugkXUqrXdBBO5OBBAJSrOkndAXuDozyMR1tLs5HZXPtoRcRdW4kYriMQ/67K5+IuOatlkrKoabDtQFkVK6IKkgjeoLhDbecVUqpOIAoLxjT8R0R+JmGa2h10tOoWDOa2CPORHRH4mbRbvpadQuzmti0od3N+9M3dLrbqHAOMoSVD0IMVWLbi0bXQQW7zTeQq/Ftp8tdBBG+ziF5z8imaSGZi6oqSVS8wgZxSvMoYEgGihiKUNMoUZ0scrCqKGjmnN+3beDYe3KHFdAOPDszOb+f7Bs18sm5dTa1NrFFIUUnlBp6I62G9sRoe242rpGPD2hwuK8ozWaQRIIkESCJBEgiQRU2Uu9Ryn1RLlLyue9oObZrKl2JwCOfrGNUxzhU7BHQ2beJU6NKs0giQRIIkESCJBEgi2GQDlxuddG+bZqPQtXrSIpcLtx3wYZuLvQeaqsJDHdCZpPotcujJXRNRKyiVNjjIcqeWjQFeM6zFMKxqVNsR9Du/wDW4KrFYlKnlut3f+lnMs59cqUNMKuuLTfedoL6zWm+zgVBwGbACgFIs8GQWTIdEiCoBoBmGz80m1T5CE2PV7xYLAMwXxkTZKJtK3JsqdKFXUpUo6RUqJBqa5hXUY9wpMvlS1kEYtba03di9n47pchsKyqr8q2zJTIRKurQgoCwEqO5qpQu1zkYVoa54k4PcJyBjRmgmtLr7rf9LfJkTMLGitBNaLRZNT6nmBMKADzbqWlqSANsQVIBvAChIC6jUUjWYrZ2C2FFMEckgkDqkVu8PA9gUCbhCHEMIckio7Dbd4eGxWjzdy+E0o3MtLR80OKQFgct9z+qIjXY+KT+pjge3FrTg3wUdpxqVztIOytOA8FgMvG6T71NNw+ltP6x0WCXVlGbeJV3g41lm7eKoIsVOSCJBEgiQRIIkESCKmyl3qOU+qJcpeVz3tBzbNZUuxOARz9YxqmOcKnYI6GzbxKnRpVmkESCJBEgiQRfqRU0AqTmAgTReE0W1sLIFSwFzSigHM2ml7nOZPJQnkihm8NNYcWCK9ub91UTGFQ04sIV7cy0zUpIyaVoKm0bYm6sLcJKhQjMTXMo5hpirdFnJsh9CcW6gu/KKvMSZmCHUJpdQXL6dtOSeDie6WwXW9qUb9DdooCl7Covq9MeNl5uEWnJn5TjCzPZo1BeNgzMPFOIbDW7V6BZ/ZHspxxSJhtN5tLd1RSakbom9T4tDnEWOBZmGwGC40cTZus1qdguOxgMJ1hJ/Nqxdn2i6woqZcUgkUN3SOMZjF7GgQ4wpEbVW0WCyKKPFV5PPLdWVLKlrUcScSTmHZSMmtZDbRooAsmtaxtBYAul5KWUZeTUJshq84HMVAUAuEAk4A1Rmjl5+ZEeZBgDGoKXa/Vc/ORxGjgwraCnH1Vg5bkjVVZholRSTuqiqaXTqwoIiiTnKCjDZXNpvWgS0zQUafDSvGdsOTnSpwKClkAFbTlTgKDCpT6RGyFOTcmAwig0Efh3rOHMzEsA24aCFi8o8jXZYFxB21oYkgUUkcY1cY9Ai8ksKw5g4jvlduOr04q2lcIsjHFdY7cfzQszFqrFIIkESCJBEgiQRU2Uu9Ryn1RLlLyue9oObZrKl2JwCOfrGNUxzhU7BHQ2beJU6NKs0giQRIIkESCLoOx1YIu91OCpNQ0DoAwK+UnAch1xzmGZ01yDNvoqPCk0a5Fu30Vw/NOzbq2pdZbYbN115O+UrShs6KaVf/GCyHDlWCJFGM82huYDSfT8ERrGS7A+IKuNoGYDSfT8HyDJSitraZ2x7OUto2xzlUo73PXEiPaTcy3He6jdJOKNgz7AvaTEcYznUb2mg2fspDs04sUVZilJOhS2eqVRrbDhsNRMUPYHcaLWGMbaItv3eir6IaV7QVybhzNvg7S4dWBKATrQoHiMSfniD+LSI0Z28ocD4inat/zPHz0eNI5Q8/EU7Visp5JKHCpDe11NHGvFuZ6DQUKG6SRnxGiL2RjOezFccbQesPUXEatKt5OKXMo410HSPUXFWWR8tc9tSEF0gkLcwQw3mLqj8ZRqEp1AnMYi4RiY/wAhri6Be89UdgznZeo88/G+Q3aBe46B2DOVpGGmVG+GH55fjXEgI+zthSgDVdB5YrHuitGLjthDQDbtpU11kalAcYjRi4whjQL9tKnxU82i4gbuznQkeLLSz/SlURshDcfljivbjDeQtGRY42RRXtqPJR0SMpN1VLnank51Nja3EH5yMK6sRzxtMaalaNi/M06fmB1H81LYYkeBY+1p02g6ipVkWi4HDLTdNtAqhYFEuo1gaFDSmNMzAYWZeByc4ztPpoK1xoLC3KwuTnHVPpoKwuXVgiXeC2hRpypAGZKhnTxDSOcaI6DBU6ZiHivPzN3jT6/urnB00YzMV3KG8LMRaqxSCJBEgiQRIIqbKXeo5T6olyl5XPe0HNs1lS7E4BHP1jGqY5wqdgjobNvEqdGlWaQRIIkESCJTVBF2G2FGWkrjO/uoZb+kqiAeXOeaOKlgJiax4l1rjqFv7LlYIEaPjPutcdlq855JlZZmWlcHFkNNnUaVW4RxCp5SIzhETMd8eNyR8x8h5LKGRHiuixbhafIeS/XbkiylDDZcdcVdSDvnHM5WpWoZycw4o8bjzsQviGjW2nQ0aBwC8GNMvLnmjR4AaAoNqJ2lsO2hOOlRzNS5uJJ+KkCilU+MojjjfAOVfiSsIU0utOs5hqAW6F/EdiS8Mazb+w2LNu5VN4pQmZuHA33g4CNRbcQoEchEWjcGvvcW17G4u9pB3KeJB97i2vYKbxTgoLMi/PKowiqGxSp3ISNCcSSBnomqqVNKA0Eh0aDJtrENp217c200Fda3GJDlRWIbTtrw8aBfrb65RRZmUEFJvAUSoVpgoVNwmgAClBVKYAGsCxk03KQjfZnGzTrApXSjmNmBjwzfs2adgpXSrFjKplZ9vE2PnJmSee4kISOYRFfg2K0fw8TVi+Zxio7pGI0fw8X/AK+ZqtM0h5DYfkphUy0Re2p41KhpCXKXgoYi6fXhFU4wnPMKYZiO0iymsXU7QoDjDc7JxmYp0jzF1O0L1nWEzTSJuUNHgm82rSaZ2l6wcU00HnrhCe6WiGXj2sNhGj+ocVhDcYDzBi8m4+o4rztZ0TEk3Ns4ONAPo4inforpFAoEaaCM5dpgTTpd9zvlO248FlBaYMcwX3H5TtuKZaNpfs9S040CHkcmH/lRjzBjjBnAw9rT+awkgTCmQ09oP5rXKI7BdMkESCJBEgiQRU2Uu9Ryn1RLlLyue9oObZrKl2JwCOfrGNUxzhU7BHQ2beJU6NKs0giQRIIkEUizhV5of7iOsI1xjSG7UeC1xebdqK63lGKrlAc3dSTzhCyPxjjZKxsU/wBB3kLmJY0bEP8ASeIX5OprPy1fgtPKHKbifUYQjSUiUzlo4lIZpLv7S3zRQvWkK5m5a8niUt0gn0JAgPlkjTO+3YK+aXStmd3AfusPskPEzl0nBLaQBy1J9f4CL/ArAJauklXOCmgQK6Sqaw7JMy5taXW0KpUbYaXjXMNZ4onTUyJdmOWkjsza1KmI4gtxi0nVmXTskLEXKMqQ4pKipZVVNc11I0gao5TCM22aiB7QRQUt2rnp2ZbHeHNFLKLI7J4/iW/Mjrqi6wFzDu95BWmCOadr8gsdF0rVdD2LZglD6DmSpChyqCgeoI5rDzAHMdnNR4U9VRYXYA5jtNd3+1oMnU3VzSBvUzCiBqvISojkqT6Yrp04zYTjeWjcSFBmTVrHHq8CQvPJ1A2h9HwQ/MJA4r5w/GM5w/xmOzlrDuC9mT/Eaexp3KK2a2Pj5KfwQeyNrrMJff5rabJ77vNcqjrl0qQRIIkESCJBFTZS71HKfVEuUvK572g5tmsqXYnAI5+sY1THOFTsEdDZt4lTo0qzSCJBEgiQRSbM4drziOsI1R+adqPBao3Nu1Hgut5QcJKfWR+WuOOk+RF7vmFzEvyYnd8wk17vY8y91kQh9Df3m+aM6O7WPNfiPfJX1VH5y4HoQ75/tC9PRR3jwCwOyJ7uV9BHqjosDdFGsq6wZ0caymQPumvtNEiqi7nArnQdC/0rDC/MUtt0efYmEuapbs8+xdUaeSoVQoKGaqSD6o5FzXNscKLnC0i8Lm+yh7pa8z/7VHT4C5h3e8gr/BHNO1+QWOi7Vqt9sVf6n+V/cjncP/y/u/xVJhj9G3yWmsPhpvz4/KRFXN83B7vmVXTHIh6vMr4yd4OY+szHXMezvLh91nBZTXKZ3W8FCY95v+KrqGN7/wDkvvHFbXdO+7zXK465dKkESCJBEgiQRU2Uu9Ryn1RLlLyue9oObZrKl2JwCOfrGNUxzhU7BHQ2beJU6NKs0giQRIIkEUmzOHa84jrCNUfmnajwWqNzbtR4LreUHCSn1kflrjjpPkRe75hcxL8mJ3fMJNe72PMvdZEIfQ395vmjOju1jzX4j3yV9VR+cuB6EO+f7QvT0Ud48AsDsie7lfQR6o6LA3RRrKusGdHGsrNRaKxXTNjD3K5549REcth3n293zK57C3PDV5lUmyh7pa8z/wC1ROwFzDu95BTMEc07X5BY6LtWq32xV/qf5X9yOdw//L+7/FUmGP0bfJaaw+Gm/Pj8pEVc3zcHu+ZVdMciHq8yvjJ3g5j6zMdcx7O8uH3WcFlNcpndbwUJj3m/4quoY3v/AOS+8cVtd077vNcrjrl0qQRIIkESCJBFTZS71HKfVEuUvK572g5tmsqXYnAI5+sY1THOFTsEdDZt4lTo0qzSCJBEgiQRSbM4drziOsI1R+adqPBao3Nu1Hgut5QcJKfWR+WuOOk+RF7vmFzEvyYnd8wk17vY8y91kQh9Df3m+aM6O7WPNfiPfJX1VH5y4HoQ75/tC9PRR3jwCwOyJ7uV9BHqjosDdFGsq6wZ0cayqCUY2xxCAaX1JTU6KkCv4xYxH4jC7QCfBTnuxGl2i1dlsOxm5VsttFRBN4lRxJoBXNhmzRw81NvmX479S5SYmHx3YzlUZcWAh5pb94hxpskY4FKaqII158eSJuCp10GIIVPlcdtTYpWD5p0J4h5ieNi5XHXLpFvtiv8A1P8AK/uRzuH/AOX93+KpMMfo2+S01h8NN+fH5SIq5vm4Pd8yq6Y5EPV5lfGTvBzH1mY65j2d5cPus4LKa5TO63goTHvN/wAVXUMb3/8AJfeOK2u6d93muVx1y6VIIkESCJBEgipspd6jlPqiXKXlc97Qc2zWVLsTgEc/WMapjnCp2COhs28Sp0aVZpBEgiQRIIpNmcO15xHWEao/NO1HgtUbm3ajwXW8oOElPrI/LXHHSfIi93zC5iX5MTu+YSa93seZe6yIQ+hv7zfNGdHdrHmvxHvkr6qj85cD0Id8/wBoXp6KO8eAWB2RPdyvoI9UdFgboo1lXWDOjjWVW5P2I5NO3GyAAKqUcyR+p1CJM5NsloeM7YNKkTMy2AzGd4LpFm2glALCZxEw+DgHDdrQYpvAGuYnSY5iPAc85V0IsZ2W7aWeQVBFhOccoYeK3st/NyjWspueG0sz6UqpukIxSojHPgVDkPHSN0uHyRyr4NRpNhHGm1bIOPKnKPhVGk5vRc3tKQWw6pp0UUk6MxGgg6iI6eBGZGYIjLiughRWxWB7bitpsV/6n+V/ciiw/wDy/u/xVRhj9G3yWmsPhpvz4/KRFXN83B7vmVXTHIh6vMr4yd4OY+szHXMezvLh91nBZTXKZ3W8FCY95v8Aiq6hje//AJL7xxW13Tvu81yuOuXSpBEgiQRIIkEVNlLvUcp9US5S8rnvaDm2ayrKVli1fZVvmnHG1cqVkRrmB/EKmYGcHSjQM1Rvr5r3jQrVIIkESCJBFJszh2vOI6wjVH5p2o8Fqjc27UeC63lBwkp9ZH5a446T5EXu+YXMS/Jid3zCTXu9jzL3WRCH0N/eb5ozo7tY81+I98lfVUfnLgehDvn+0L09FHePALA7Inu5X0EeqOiwN0UayrrBfRxrK+8g7abl3HEvG6h0JF/4pFaV1A3jjowjHC0o+Oxrodpbm01/0vMIyz4rA5l4zfmpQsprB7kWi66FhdVIIFCEilCTmrjo/CN8jO+9NNW0pYda3Sk17w01bSl6s8irIRQTjr6UNtKIIII3QAoCo4U3QzVrWkRcJzT7ZZjKlw3fgPFR5+YdbAa2pdw/AqnKy1UzMypxA3AASmucgaacZJ5qRMwfLOl4AY6+87VJkoBgwg119602xX/qf5X9yKrD/wDL+7/FV+GP0bfJaaw+Gm/Pj8pEVc3zcHu+ZVdMciHq8yvjJ3g5j6zMdcx7O8uH3WcFlNcpndbwUOX95/8Aiq6hje//AJL7xxW13Tvu81yqOuXSpBEgiQRIIkEVfadnuzCktsNlawFLIToSCBX0kRMlBeVzftC8Uht1ngun7LmRrjLy7QlkFbKxWaQkYoUBwwGlJG+1YnMcN0aFjiy9VuDMIe6vo7km/s7Vz1p0KFUkEaxFcWlpoV2UOKyK3GYahfceLYkESCJBFIs9YDrZJoAtJJ1AKEa4wJhuA0Fa4oJY4DQV0u2rellOSxTMNkJfClUOZNxYqeKpEctKyUw1kQFhtbQeIXPwJWMGvq02jzCTFvSxnWViYbuhp0FV7AEqRQc9DBklMCVe3ENSR5o2VjZBzcU1qPNfibdlu71L7obudzJTevYXttUactCDAyUx7oGYhrjE7KBDKxvdw3FNcY8AsZlxNodm1LaWFpuoFUmoqBF5guE+HLBrxQ1KtsHw3MgAOFDUqgixU5dAl7Ykp1htE8bjjYpUkjQASFjChoNyf0rHOPlZuUiudL2tP5aOzSFRvl5mWiF0G0H8u81CymtuWTK9ySQqgkFSsaYKvZzipRIGOb9N8jJzDo/vMxfm4bBRbpSWjGNl41/4NixkXitls9jm0mmdv251KL213bxpWl+vrEUeGpeLGxMm2tK+SqcKQYkTExBWlfJaCyLelkuzRVMNgKeCkkqzja0Co5wYrpmSmHQ4QDDY23xKgRpWMWMAabB5lfFhW7LJbfCn2wVPvKFTnSVEg8hjKak47nsIYbGtHgFlMS0Zzm0abm8FFZtlgWXtReRtnc6k3a43rpFKa42ulI3v+UxDi4wNeyq2Ol4vvePimmNXeucx0yv0giQRIIkEXk8+E0GJUo0SlIqpROAATnJJjNkNzzQKNMzcKWbjRDsznUu07EeRS5RC5qbTSZeSEhHimq1CPpKNCrkGbGLKGwMbQLh5uadMxTEds7AujRmoyxGUGxZZ8youJQuXcOJXLKuVPGihQeM0qdceFoN4WyHGiQjVjiNSzTuwpjuLTcA+cyhR9N4RqyEPQpowtOD9e4ei+PYTX8qK+7p/fDIQ9C9+LznX3D0T2E1/Kivu6f3wyEPQnxec6+4eiewmv5UV93T++GQh6E+LznX3D0T2E1/Kivu6f3wyEPQnxec6+4eiewmv5UV93T++GQh6E+LznX3D0T2E1/Kivu6f3wyEPQnxec6+4eiewmv5UV93T++GQh6E+LznX3D0XhM7C8wkEtWkhZ0Jcl7o51JWT+EeGXhnMs2Yam2m11dYHlRYnKGwJyQP8cxdQTQPtG80Txqzo4goAnGND5Yi1qtpTDsN5xYwxTpzftvUEGIqvgQRUL4ddCQSo0A0mPQ0uNAsIsVkJpe80AWgydyItCdSFsspZZNCHZkkXhrS2AVHDEE0B1xLZK9YrnpnD9tILdp9P32LVtbCjvw7U5kywoOcuYxu93h6FWuwxOE8vcPRffsJr+VFfd0/vhkIehefF5zr7h6J7Ca/lRX3dP74ZCHoT4vOdfcPRPYTX8qK+7p/fDIQ9CfF5zr7h6J7Ca/lRX3dP74ZCHoT4vOdfcPRPYTX8qK+7p/fDIQ9CfF5zr7h6J7Ca/lRX3dP74ZCHoT4vOdfcPRPYTX8qK+7p/fDIQ9CfF5zr7h6L2l9hRP+daLyh/ttoQfTuo9ECGMyxdhSbcKGIdw4LZZL5BSMib7DNXdLzpvrzU3xwTUfFAjYBS5QXOc41calaePVikESCJBEgiQRIIkESCJBEgiQReUzLpcQpDiErQoFKkqAIIOcEHAjigi/nzZDyQ72TCS1XuN8na647U5SpaKjnScSknHONBJizEKoxher7A+Ecm7IxD8pu7D6HitDsSZDpmLtoTqLyKnuVpQwoDTblJOck70HlxwMbYUIMHaoWEZ901E/pFw89ZXZ42quSCJBEgiQRIIkESCJBEgiQRIIkESCJBEgiQRIIkESCJBEgiQRIIqHLmwG56ReYdNAReCgKlKkm8CPRTkJgiuZSWS22httIShCQhCRmCQKADiAEEXrBEgiQRIIkESCJBEgiQRIIkESC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Герб Пятигор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373216"/>
            <a:ext cx="1065664" cy="126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Орел МЧ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"/>
            <a:ext cx="1152128" cy="125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12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 ГО обуч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368"/>
            <a:ext cx="4954264" cy="685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 ГО оповещ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9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 ГО эвакуа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9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 ГО СИЗ убежищ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9751" y="0"/>
            <a:ext cx="49559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 ГО АС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-17403"/>
            <a:ext cx="4968552" cy="687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 МПВ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4011" y="0"/>
            <a:ext cx="49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 МПВ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4011" y="0"/>
            <a:ext cx="49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 МПВО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4011" y="0"/>
            <a:ext cx="49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 Г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5410" y="0"/>
            <a:ext cx="49559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264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 ГО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82241"/>
            <a:ext cx="4896544" cy="677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 ГО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9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 МЧ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9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 ГО гос полит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49559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16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Месячник Гражданской обороны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 Гражданской обороны</dc:title>
  <dc:creator>Зав.отдел ГОЧС</dc:creator>
  <cp:lastModifiedBy>Зав.отдел ГОЧС</cp:lastModifiedBy>
  <cp:revision>14</cp:revision>
  <dcterms:created xsi:type="dcterms:W3CDTF">2014-10-21T07:40:47Z</dcterms:created>
  <dcterms:modified xsi:type="dcterms:W3CDTF">2016-10-03T07:42:32Z</dcterms:modified>
</cp:coreProperties>
</file>