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D16B6C-5CA3-402F-B430-F7349FB00432}" type="doc">
      <dgm:prSet loTypeId="urn:microsoft.com/office/officeart/2005/8/layout/vList3#1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8C4459-AE9C-4AA9-A36C-4F253B8531F7}">
      <dgm:prSet phldrT="[Текст]" custT="1"/>
      <dgm:spPr/>
      <dgm:t>
        <a:bodyPr/>
        <a:lstStyle/>
        <a:p>
          <a:pPr algn="ctr"/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Отдел учет, отчетности и контрольно-ревизионной работы</a:t>
          </a:r>
          <a:endParaRPr lang="ru-RU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9C40E643-496C-435A-8677-9F4EC73487DA}" type="parTrans" cxnId="{47A245F6-191F-434E-BBB4-7F5A60998B6D}">
      <dgm:prSet/>
      <dgm:spPr/>
      <dgm:t>
        <a:bodyPr/>
        <a:lstStyle/>
        <a:p>
          <a:pPr algn="ctr"/>
          <a:endParaRPr lang="ru-RU" sz="2400" b="1"/>
        </a:p>
      </dgm:t>
    </dgm:pt>
    <dgm:pt modelId="{6890BBD4-CA2C-4BA4-AB96-C3CC2F818967}" type="sibTrans" cxnId="{47A245F6-191F-434E-BBB4-7F5A60998B6D}">
      <dgm:prSet/>
      <dgm:spPr/>
      <dgm:t>
        <a:bodyPr/>
        <a:lstStyle/>
        <a:p>
          <a:pPr algn="ctr"/>
          <a:endParaRPr lang="ru-RU" sz="2400" b="1"/>
        </a:p>
      </dgm:t>
    </dgm:pt>
    <dgm:pt modelId="{72A38C44-19D2-4199-A641-E47FE9A6932C}">
      <dgm:prSet phldrT="[Текст]" custT="1"/>
      <dgm:spPr/>
      <dgm:t>
        <a:bodyPr/>
        <a:lstStyle/>
        <a:p>
          <a:pPr algn="ctr"/>
          <a:endParaRPr lang="ru-RU" sz="1600" b="1" dirty="0" smtClean="0">
            <a:solidFill>
              <a:schemeClr val="tx2">
                <a:lumMod val="50000"/>
              </a:schemeClr>
            </a:solidFill>
          </a:endParaRPr>
        </a:p>
        <a:p>
          <a:pPr algn="ctr"/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Отдел информационных технологий</a:t>
          </a:r>
        </a:p>
        <a:p>
          <a:pPr algn="ctr"/>
          <a:endParaRPr lang="ru-RU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1CC0590A-502D-410F-B981-9DFDE27AB710}" type="parTrans" cxnId="{8E58B802-0F5B-4DB4-BF27-7FC8EDC58721}">
      <dgm:prSet/>
      <dgm:spPr/>
      <dgm:t>
        <a:bodyPr/>
        <a:lstStyle/>
        <a:p>
          <a:pPr algn="ctr"/>
          <a:endParaRPr lang="ru-RU" sz="2400" b="1"/>
        </a:p>
      </dgm:t>
    </dgm:pt>
    <dgm:pt modelId="{909335F8-7FF8-47A4-BC8F-6AF67352A334}" type="sibTrans" cxnId="{8E58B802-0F5B-4DB4-BF27-7FC8EDC58721}">
      <dgm:prSet/>
      <dgm:spPr/>
      <dgm:t>
        <a:bodyPr/>
        <a:lstStyle/>
        <a:p>
          <a:pPr algn="ctr"/>
          <a:endParaRPr lang="ru-RU" sz="2400" b="1"/>
        </a:p>
      </dgm:t>
    </dgm:pt>
    <dgm:pt modelId="{68ACAE6E-1D0B-4C03-BDF6-6B8952F432ED}">
      <dgm:prSet phldrT="[Текст]" custT="1"/>
      <dgm:spPr/>
      <dgm:t>
        <a:bodyPr/>
        <a:lstStyle/>
        <a:p>
          <a:pPr algn="ctr"/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Отдел планирования бюджета</a:t>
          </a:r>
          <a:endParaRPr lang="ru-RU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629FD0FD-87DC-42C3-A2EB-D9DD983E2C86}" type="sibTrans" cxnId="{A3C6D751-A7F5-4727-B707-E203AC3DC00C}">
      <dgm:prSet/>
      <dgm:spPr/>
      <dgm:t>
        <a:bodyPr/>
        <a:lstStyle/>
        <a:p>
          <a:pPr algn="ctr"/>
          <a:endParaRPr lang="ru-RU" sz="2400" b="1"/>
        </a:p>
      </dgm:t>
    </dgm:pt>
    <dgm:pt modelId="{D20ACFC7-67B9-4D06-A157-7B8E4535BC28}" type="parTrans" cxnId="{A3C6D751-A7F5-4727-B707-E203AC3DC00C}">
      <dgm:prSet/>
      <dgm:spPr/>
      <dgm:t>
        <a:bodyPr/>
        <a:lstStyle/>
        <a:p>
          <a:pPr algn="ctr"/>
          <a:endParaRPr lang="ru-RU" sz="2400" b="1"/>
        </a:p>
      </dgm:t>
    </dgm:pt>
    <dgm:pt modelId="{2DE7587A-36D3-4EFA-86E9-D8845CBCDB1F}">
      <dgm:prSet phldrT="[Текст]" custT="1"/>
      <dgm:spPr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Отдел финансирования социальной сферы и правоохранительных органов</a:t>
          </a:r>
          <a:endParaRPr lang="ru-RU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917C931D-EEE5-4E2B-8CCB-45D30F53E0ED}" type="parTrans" cxnId="{D419E97E-156C-42D2-8F89-91106E36ADC2}">
      <dgm:prSet/>
      <dgm:spPr/>
      <dgm:t>
        <a:bodyPr/>
        <a:lstStyle/>
        <a:p>
          <a:pPr algn="ctr"/>
          <a:endParaRPr lang="ru-RU" sz="2400" b="1"/>
        </a:p>
      </dgm:t>
    </dgm:pt>
    <dgm:pt modelId="{9B04DB92-90C8-421A-89DC-A37C9AAD8FE4}" type="sibTrans" cxnId="{D419E97E-156C-42D2-8F89-91106E36ADC2}">
      <dgm:prSet/>
      <dgm:spPr/>
      <dgm:t>
        <a:bodyPr/>
        <a:lstStyle/>
        <a:p>
          <a:pPr algn="ctr"/>
          <a:endParaRPr lang="ru-RU" sz="2400" b="1"/>
        </a:p>
      </dgm:t>
    </dgm:pt>
    <dgm:pt modelId="{C9554953-B71D-42A9-863A-63C5C84FECD5}">
      <dgm:prSet phldrT="[Текст]" custT="1"/>
      <dgm:spPr/>
      <dgm:t>
        <a:bodyPr/>
        <a:lstStyle/>
        <a:p>
          <a:pPr algn="ctr"/>
          <a:endParaRPr lang="ru-RU" sz="1600" b="1" dirty="0" smtClean="0">
            <a:solidFill>
              <a:schemeClr val="tx2">
                <a:lumMod val="50000"/>
              </a:schemeClr>
            </a:solidFill>
          </a:endParaRPr>
        </a:p>
        <a:p>
          <a:pPr algn="ctr"/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Отдел финансирования городского хозяйства</a:t>
          </a:r>
        </a:p>
        <a:p>
          <a:pPr algn="ctr"/>
          <a:endParaRPr lang="ru-RU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96B1863B-F659-458F-B1F4-EBAA1E833037}" type="parTrans" cxnId="{9B1C146A-2F91-460F-84B6-A293F821DEF7}">
      <dgm:prSet/>
      <dgm:spPr/>
      <dgm:t>
        <a:bodyPr/>
        <a:lstStyle/>
        <a:p>
          <a:pPr algn="ctr"/>
          <a:endParaRPr lang="ru-RU" sz="2400" b="1"/>
        </a:p>
      </dgm:t>
    </dgm:pt>
    <dgm:pt modelId="{D2DAAF83-563F-4E7F-A2C2-6BA37908F1C3}" type="sibTrans" cxnId="{9B1C146A-2F91-460F-84B6-A293F821DEF7}">
      <dgm:prSet/>
      <dgm:spPr/>
      <dgm:t>
        <a:bodyPr/>
        <a:lstStyle/>
        <a:p>
          <a:pPr algn="ctr"/>
          <a:endParaRPr lang="ru-RU" sz="2400" b="1"/>
        </a:p>
      </dgm:t>
    </dgm:pt>
    <dgm:pt modelId="{A805D4EE-1E0A-423E-862E-5F348EB9518A}">
      <dgm:prSet phldrT="[Текст]" custT="1"/>
      <dgm:spPr/>
      <dgm:t>
        <a:bodyPr/>
        <a:lstStyle/>
        <a:p>
          <a:pPr algn="ctr"/>
          <a:r>
            <a:rPr lang="ru-RU" sz="1600" b="1" dirty="0" smtClean="0">
              <a:solidFill>
                <a:schemeClr val="tx2">
                  <a:lumMod val="50000"/>
                </a:schemeClr>
              </a:solidFill>
            </a:rPr>
            <a:t>Отдел планирования доходов</a:t>
          </a:r>
          <a:endParaRPr lang="ru-RU" sz="1600" b="1" dirty="0">
            <a:solidFill>
              <a:schemeClr val="tx2">
                <a:lumMod val="50000"/>
              </a:schemeClr>
            </a:solidFill>
          </a:endParaRPr>
        </a:p>
      </dgm:t>
    </dgm:pt>
    <dgm:pt modelId="{9F5FFE3D-96AD-4AFE-86C0-37092A0A27E4}" type="sibTrans" cxnId="{A4A7327A-3969-42C6-9717-34C579626E89}">
      <dgm:prSet/>
      <dgm:spPr/>
      <dgm:t>
        <a:bodyPr/>
        <a:lstStyle/>
        <a:p>
          <a:pPr algn="ctr"/>
          <a:endParaRPr lang="ru-RU" sz="2400" b="1"/>
        </a:p>
      </dgm:t>
    </dgm:pt>
    <dgm:pt modelId="{6C591B33-E563-432D-AAEB-8FC3E8F2E1AC}" type="parTrans" cxnId="{A4A7327A-3969-42C6-9717-34C579626E89}">
      <dgm:prSet/>
      <dgm:spPr/>
      <dgm:t>
        <a:bodyPr/>
        <a:lstStyle/>
        <a:p>
          <a:pPr algn="ctr"/>
          <a:endParaRPr lang="ru-RU" sz="2400" b="1"/>
        </a:p>
      </dgm:t>
    </dgm:pt>
    <dgm:pt modelId="{296A48EA-B3BD-4E5A-A26C-DBA56615F2EA}" type="pres">
      <dgm:prSet presAssocID="{9ED16B6C-5CA3-402F-B430-F7349FB0043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F09EE10-7C0F-41A7-A466-11831624B357}" type="pres">
      <dgm:prSet presAssocID="{68ACAE6E-1D0B-4C03-BDF6-6B8952F432ED}" presName="composite" presStyleCnt="0"/>
      <dgm:spPr/>
      <dgm:t>
        <a:bodyPr/>
        <a:lstStyle/>
        <a:p>
          <a:endParaRPr lang="ru-RU"/>
        </a:p>
      </dgm:t>
    </dgm:pt>
    <dgm:pt modelId="{933833FA-FABA-4419-88B0-602AAB5960A7}" type="pres">
      <dgm:prSet presAssocID="{68ACAE6E-1D0B-4C03-BDF6-6B8952F432ED}" presName="imgShp" presStyleLbl="fgImgPlace1" presStyleIdx="0" presStyleCnt="6" custLinFactNeighborX="-98581" custLinFactNeighborY="-36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1544298B-848D-4F00-ACA5-71145EF4CEF1}" type="pres">
      <dgm:prSet presAssocID="{68ACAE6E-1D0B-4C03-BDF6-6B8952F432ED}" presName="txShp" presStyleLbl="node1" presStyleIdx="0" presStyleCnt="6" custScaleX="104337" custLinFactNeighborX="350" custLinFactNeighborY="-1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C1301-0C05-4D7E-9B93-7B9767FF273A}" type="pres">
      <dgm:prSet presAssocID="{629FD0FD-87DC-42C3-A2EB-D9DD983E2C86}" presName="spacing" presStyleCnt="0"/>
      <dgm:spPr/>
      <dgm:t>
        <a:bodyPr/>
        <a:lstStyle/>
        <a:p>
          <a:endParaRPr lang="ru-RU"/>
        </a:p>
      </dgm:t>
    </dgm:pt>
    <dgm:pt modelId="{1048D4DF-1982-4E38-A34A-E3266F468902}" type="pres">
      <dgm:prSet presAssocID="{A805D4EE-1E0A-423E-862E-5F348EB9518A}" presName="composite" presStyleCnt="0"/>
      <dgm:spPr/>
      <dgm:t>
        <a:bodyPr/>
        <a:lstStyle/>
        <a:p>
          <a:endParaRPr lang="ru-RU"/>
        </a:p>
      </dgm:t>
    </dgm:pt>
    <dgm:pt modelId="{E3C24F4B-3D68-43E6-AA59-1C6543BB87A4}" type="pres">
      <dgm:prSet presAssocID="{A805D4EE-1E0A-423E-862E-5F348EB9518A}" presName="imgShp" presStyleLbl="fgImgPlace1" presStyleIdx="1" presStyleCnt="6" custLinFactY="-28246" custLinFactNeighborX="-99849" custLinFactNeighborY="-100000"/>
      <dgm:spPr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gm:spPr>
      <dgm:t>
        <a:bodyPr/>
        <a:lstStyle/>
        <a:p>
          <a:endParaRPr lang="ru-RU"/>
        </a:p>
      </dgm:t>
    </dgm:pt>
    <dgm:pt modelId="{A4B3EC89-2FE6-490A-91C4-B352B6929226}" type="pres">
      <dgm:prSet presAssocID="{A805D4EE-1E0A-423E-862E-5F348EB9518A}" presName="txShp" presStyleLbl="node1" presStyleIdx="1" presStyleCnt="6" custScaleX="104383" custLinFactNeighborX="750" custLinFactNeighborY="-89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D14C39-2784-4EA2-8F5C-447C7EAF7205}" type="pres">
      <dgm:prSet presAssocID="{9F5FFE3D-96AD-4AFE-86C0-37092A0A27E4}" presName="spacing" presStyleCnt="0"/>
      <dgm:spPr/>
      <dgm:t>
        <a:bodyPr/>
        <a:lstStyle/>
        <a:p>
          <a:endParaRPr lang="ru-RU"/>
        </a:p>
      </dgm:t>
    </dgm:pt>
    <dgm:pt modelId="{79B9F7DB-5170-4C13-97F2-0B983B0F83AD}" type="pres">
      <dgm:prSet presAssocID="{2DE7587A-36D3-4EFA-86E9-D8845CBCDB1F}" presName="composite" presStyleCnt="0"/>
      <dgm:spPr/>
      <dgm:t>
        <a:bodyPr/>
        <a:lstStyle/>
        <a:p>
          <a:endParaRPr lang="ru-RU"/>
        </a:p>
      </dgm:t>
    </dgm:pt>
    <dgm:pt modelId="{D2F6AF46-90EB-4026-8342-2DB20EAEE857}" type="pres">
      <dgm:prSet presAssocID="{2DE7587A-36D3-4EFA-86E9-D8845CBCDB1F}" presName="imgShp" presStyleLbl="fgImgPlace1" presStyleIdx="2" presStyleCnt="6" custLinFactNeighborX="-96827" custLinFactNeighborY="-17667"/>
      <dgm:spPr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gm:spPr>
      <dgm:t>
        <a:bodyPr/>
        <a:lstStyle/>
        <a:p>
          <a:endParaRPr lang="ru-RU"/>
        </a:p>
      </dgm:t>
    </dgm:pt>
    <dgm:pt modelId="{2750C5E9-552B-42D1-9B45-9BA83D5EF8BC}" type="pres">
      <dgm:prSet presAssocID="{2DE7587A-36D3-4EFA-86E9-D8845CBCDB1F}" presName="txShp" presStyleLbl="node1" presStyleIdx="2" presStyleCnt="6" custScaleX="105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30ADF2-70DF-4090-87BC-D7D2DA99CD59}" type="pres">
      <dgm:prSet presAssocID="{9B04DB92-90C8-421A-89DC-A37C9AAD8FE4}" presName="spacing" presStyleCnt="0"/>
      <dgm:spPr/>
      <dgm:t>
        <a:bodyPr/>
        <a:lstStyle/>
        <a:p>
          <a:endParaRPr lang="ru-RU"/>
        </a:p>
      </dgm:t>
    </dgm:pt>
    <dgm:pt modelId="{60008F58-ED70-440B-B6E2-49F9E1E30794}" type="pres">
      <dgm:prSet presAssocID="{C9554953-B71D-42A9-863A-63C5C84FECD5}" presName="composite" presStyleCnt="0"/>
      <dgm:spPr/>
      <dgm:t>
        <a:bodyPr/>
        <a:lstStyle/>
        <a:p>
          <a:endParaRPr lang="ru-RU"/>
        </a:p>
      </dgm:t>
    </dgm:pt>
    <dgm:pt modelId="{D22CA417-9CBE-4A18-9B24-656945853612}" type="pres">
      <dgm:prSet presAssocID="{C9554953-B71D-42A9-863A-63C5C84FECD5}" presName="imgShp" presStyleLbl="fgImgPlace1" presStyleIdx="3" presStyleCnt="6" custLinFactY="-100000" custLinFactNeighborX="-98153" custLinFactNeighborY="-165069"/>
      <dgm:spPr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gm:spPr>
      <dgm:t>
        <a:bodyPr/>
        <a:lstStyle/>
        <a:p>
          <a:endParaRPr lang="ru-RU"/>
        </a:p>
      </dgm:t>
    </dgm:pt>
    <dgm:pt modelId="{257954CC-B8EF-4AB5-B5A1-3B283CC518C0}" type="pres">
      <dgm:prSet presAssocID="{C9554953-B71D-42A9-863A-63C5C84FECD5}" presName="txShp" presStyleLbl="node1" presStyleIdx="3" presStyleCnt="6" custScaleX="104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C9104-3F9F-4DEC-B7BC-EC9DAAD95518}" type="pres">
      <dgm:prSet presAssocID="{D2DAAF83-563F-4E7F-A2C2-6BA37908F1C3}" presName="spacing" presStyleCnt="0"/>
      <dgm:spPr/>
      <dgm:t>
        <a:bodyPr/>
        <a:lstStyle/>
        <a:p>
          <a:endParaRPr lang="ru-RU"/>
        </a:p>
      </dgm:t>
    </dgm:pt>
    <dgm:pt modelId="{EE1A5A4D-7FA3-4407-BBE5-BCF55C2E3FA2}" type="pres">
      <dgm:prSet presAssocID="{A18C4459-AE9C-4AA9-A36C-4F253B8531F7}" presName="composite" presStyleCnt="0"/>
      <dgm:spPr/>
      <dgm:t>
        <a:bodyPr/>
        <a:lstStyle/>
        <a:p>
          <a:endParaRPr lang="ru-RU"/>
        </a:p>
      </dgm:t>
    </dgm:pt>
    <dgm:pt modelId="{BCD9DD8A-3FE4-4E65-830E-9C938A721E1E}" type="pres">
      <dgm:prSet presAssocID="{A18C4459-AE9C-4AA9-A36C-4F253B8531F7}" presName="imgShp" presStyleLbl="fgImgPlace1" presStyleIdx="4" presStyleCnt="6" custLinFactNeighborX="-97639" custLinFactNeighborY="-20247"/>
      <dgm:spPr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gm:spPr>
      <dgm:t>
        <a:bodyPr/>
        <a:lstStyle/>
        <a:p>
          <a:endParaRPr lang="ru-RU"/>
        </a:p>
      </dgm:t>
    </dgm:pt>
    <dgm:pt modelId="{0AF2616D-C24F-4B38-BACC-494775385982}" type="pres">
      <dgm:prSet presAssocID="{A18C4459-AE9C-4AA9-A36C-4F253B8531F7}" presName="txShp" presStyleLbl="node1" presStyleIdx="4" presStyleCnt="6" custScaleX="105058" custLinFactNeighborX="244" custLinFactNeighborY="-53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3DCB9B-2A52-45B4-B6A7-EC45D2E1455D}" type="pres">
      <dgm:prSet presAssocID="{6890BBD4-CA2C-4BA4-AB96-C3CC2F818967}" presName="spacing" presStyleCnt="0"/>
      <dgm:spPr/>
      <dgm:t>
        <a:bodyPr/>
        <a:lstStyle/>
        <a:p>
          <a:endParaRPr lang="ru-RU"/>
        </a:p>
      </dgm:t>
    </dgm:pt>
    <dgm:pt modelId="{FA572835-032E-4CB3-A9F1-D292D0B86A29}" type="pres">
      <dgm:prSet presAssocID="{72A38C44-19D2-4199-A641-E47FE9A6932C}" presName="composite" presStyleCnt="0"/>
      <dgm:spPr/>
      <dgm:t>
        <a:bodyPr/>
        <a:lstStyle/>
        <a:p>
          <a:endParaRPr lang="ru-RU"/>
        </a:p>
      </dgm:t>
    </dgm:pt>
    <dgm:pt modelId="{39904AE5-4B18-4258-BD5A-85581C9EFA06}" type="pres">
      <dgm:prSet presAssocID="{72A38C44-19D2-4199-A641-E47FE9A6932C}" presName="imgShp" presStyleLbl="fgImgPlace1" presStyleIdx="5" presStyleCnt="6" custLinFactNeighborX="-98153" custLinFactNeighborY="-14079"/>
      <dgm:spPr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gm:spPr>
      <dgm:t>
        <a:bodyPr/>
        <a:lstStyle/>
        <a:p>
          <a:endParaRPr lang="ru-RU"/>
        </a:p>
      </dgm:t>
    </dgm:pt>
    <dgm:pt modelId="{29650CAA-FE46-4BD3-91B6-D129119A6B49}" type="pres">
      <dgm:prSet presAssocID="{72A38C44-19D2-4199-A641-E47FE9A6932C}" presName="txShp" presStyleLbl="node1" presStyleIdx="5" presStyleCnt="6" custScaleX="104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90B46F4-D89D-4044-B56F-FF8966B3EB52}" type="presOf" srcId="{A18C4459-AE9C-4AA9-A36C-4F253B8531F7}" destId="{0AF2616D-C24F-4B38-BACC-494775385982}" srcOrd="0" destOrd="0" presId="urn:microsoft.com/office/officeart/2005/8/layout/vList3#1"/>
    <dgm:cxn modelId="{9B1C146A-2F91-460F-84B6-A293F821DEF7}" srcId="{9ED16B6C-5CA3-402F-B430-F7349FB00432}" destId="{C9554953-B71D-42A9-863A-63C5C84FECD5}" srcOrd="3" destOrd="0" parTransId="{96B1863B-F659-458F-B1F4-EBAA1E833037}" sibTransId="{D2DAAF83-563F-4E7F-A2C2-6BA37908F1C3}"/>
    <dgm:cxn modelId="{68251091-7B0E-4C34-A5FB-76300BBF89CC}" type="presOf" srcId="{72A38C44-19D2-4199-A641-E47FE9A6932C}" destId="{29650CAA-FE46-4BD3-91B6-D129119A6B49}" srcOrd="0" destOrd="0" presId="urn:microsoft.com/office/officeart/2005/8/layout/vList3#1"/>
    <dgm:cxn modelId="{A4A7327A-3969-42C6-9717-34C579626E89}" srcId="{9ED16B6C-5CA3-402F-B430-F7349FB00432}" destId="{A805D4EE-1E0A-423E-862E-5F348EB9518A}" srcOrd="1" destOrd="0" parTransId="{6C591B33-E563-432D-AAEB-8FC3E8F2E1AC}" sibTransId="{9F5FFE3D-96AD-4AFE-86C0-37092A0A27E4}"/>
    <dgm:cxn modelId="{E92AE79D-731D-4A9E-BC0D-7C7CDC42D5C5}" type="presOf" srcId="{A805D4EE-1E0A-423E-862E-5F348EB9518A}" destId="{A4B3EC89-2FE6-490A-91C4-B352B6929226}" srcOrd="0" destOrd="0" presId="urn:microsoft.com/office/officeart/2005/8/layout/vList3#1"/>
    <dgm:cxn modelId="{D419E97E-156C-42D2-8F89-91106E36ADC2}" srcId="{9ED16B6C-5CA3-402F-B430-F7349FB00432}" destId="{2DE7587A-36D3-4EFA-86E9-D8845CBCDB1F}" srcOrd="2" destOrd="0" parTransId="{917C931D-EEE5-4E2B-8CCB-45D30F53E0ED}" sibTransId="{9B04DB92-90C8-421A-89DC-A37C9AAD8FE4}"/>
    <dgm:cxn modelId="{FC92732F-9B3C-4F01-A23E-550D849ED74F}" type="presOf" srcId="{68ACAE6E-1D0B-4C03-BDF6-6B8952F432ED}" destId="{1544298B-848D-4F00-ACA5-71145EF4CEF1}" srcOrd="0" destOrd="0" presId="urn:microsoft.com/office/officeart/2005/8/layout/vList3#1"/>
    <dgm:cxn modelId="{47A245F6-191F-434E-BBB4-7F5A60998B6D}" srcId="{9ED16B6C-5CA3-402F-B430-F7349FB00432}" destId="{A18C4459-AE9C-4AA9-A36C-4F253B8531F7}" srcOrd="4" destOrd="0" parTransId="{9C40E643-496C-435A-8677-9F4EC73487DA}" sibTransId="{6890BBD4-CA2C-4BA4-AB96-C3CC2F818967}"/>
    <dgm:cxn modelId="{738E5D78-4F1E-423C-AE9B-2454F4A71AD8}" type="presOf" srcId="{9ED16B6C-5CA3-402F-B430-F7349FB00432}" destId="{296A48EA-B3BD-4E5A-A26C-DBA56615F2EA}" srcOrd="0" destOrd="0" presId="urn:microsoft.com/office/officeart/2005/8/layout/vList3#1"/>
    <dgm:cxn modelId="{31A88A0D-C33A-4B1A-B1E7-83828BF6D8BE}" type="presOf" srcId="{C9554953-B71D-42A9-863A-63C5C84FECD5}" destId="{257954CC-B8EF-4AB5-B5A1-3B283CC518C0}" srcOrd="0" destOrd="0" presId="urn:microsoft.com/office/officeart/2005/8/layout/vList3#1"/>
    <dgm:cxn modelId="{3CBBDEFF-1BB3-41F1-BC99-B9A9E7E3D424}" type="presOf" srcId="{2DE7587A-36D3-4EFA-86E9-D8845CBCDB1F}" destId="{2750C5E9-552B-42D1-9B45-9BA83D5EF8BC}" srcOrd="0" destOrd="0" presId="urn:microsoft.com/office/officeart/2005/8/layout/vList3#1"/>
    <dgm:cxn modelId="{A3C6D751-A7F5-4727-B707-E203AC3DC00C}" srcId="{9ED16B6C-5CA3-402F-B430-F7349FB00432}" destId="{68ACAE6E-1D0B-4C03-BDF6-6B8952F432ED}" srcOrd="0" destOrd="0" parTransId="{D20ACFC7-67B9-4D06-A157-7B8E4535BC28}" sibTransId="{629FD0FD-87DC-42C3-A2EB-D9DD983E2C86}"/>
    <dgm:cxn modelId="{8E58B802-0F5B-4DB4-BF27-7FC8EDC58721}" srcId="{9ED16B6C-5CA3-402F-B430-F7349FB00432}" destId="{72A38C44-19D2-4199-A641-E47FE9A6932C}" srcOrd="5" destOrd="0" parTransId="{1CC0590A-502D-410F-B981-9DFDE27AB710}" sibTransId="{909335F8-7FF8-47A4-BC8F-6AF67352A334}"/>
    <dgm:cxn modelId="{2BC70770-273A-4A6A-A083-232ECDEC5622}" type="presParOf" srcId="{296A48EA-B3BD-4E5A-A26C-DBA56615F2EA}" destId="{FF09EE10-7C0F-41A7-A466-11831624B357}" srcOrd="0" destOrd="0" presId="urn:microsoft.com/office/officeart/2005/8/layout/vList3#1"/>
    <dgm:cxn modelId="{EA94795C-77DA-49BC-8E20-5C2F013B0510}" type="presParOf" srcId="{FF09EE10-7C0F-41A7-A466-11831624B357}" destId="{933833FA-FABA-4419-88B0-602AAB5960A7}" srcOrd="0" destOrd="0" presId="urn:microsoft.com/office/officeart/2005/8/layout/vList3#1"/>
    <dgm:cxn modelId="{F0E63B1F-C6DC-4962-9C1D-360FC96A0963}" type="presParOf" srcId="{FF09EE10-7C0F-41A7-A466-11831624B357}" destId="{1544298B-848D-4F00-ACA5-71145EF4CEF1}" srcOrd="1" destOrd="0" presId="urn:microsoft.com/office/officeart/2005/8/layout/vList3#1"/>
    <dgm:cxn modelId="{B6BC414D-4E80-45D7-8C6F-C31E09504693}" type="presParOf" srcId="{296A48EA-B3BD-4E5A-A26C-DBA56615F2EA}" destId="{D57C1301-0C05-4D7E-9B93-7B9767FF273A}" srcOrd="1" destOrd="0" presId="urn:microsoft.com/office/officeart/2005/8/layout/vList3#1"/>
    <dgm:cxn modelId="{40FB8926-BED0-4844-B0CF-7EA56153B08B}" type="presParOf" srcId="{296A48EA-B3BD-4E5A-A26C-DBA56615F2EA}" destId="{1048D4DF-1982-4E38-A34A-E3266F468902}" srcOrd="2" destOrd="0" presId="urn:microsoft.com/office/officeart/2005/8/layout/vList3#1"/>
    <dgm:cxn modelId="{16D014E9-A7AC-494D-9FEB-B8E5881B758B}" type="presParOf" srcId="{1048D4DF-1982-4E38-A34A-E3266F468902}" destId="{E3C24F4B-3D68-43E6-AA59-1C6543BB87A4}" srcOrd="0" destOrd="0" presId="urn:microsoft.com/office/officeart/2005/8/layout/vList3#1"/>
    <dgm:cxn modelId="{7213910B-AA31-48BA-97F5-454038AD91CF}" type="presParOf" srcId="{1048D4DF-1982-4E38-A34A-E3266F468902}" destId="{A4B3EC89-2FE6-490A-91C4-B352B6929226}" srcOrd="1" destOrd="0" presId="urn:microsoft.com/office/officeart/2005/8/layout/vList3#1"/>
    <dgm:cxn modelId="{DE42AC00-1C97-4EFC-9B67-3F01E4176C91}" type="presParOf" srcId="{296A48EA-B3BD-4E5A-A26C-DBA56615F2EA}" destId="{DDD14C39-2784-4EA2-8F5C-447C7EAF7205}" srcOrd="3" destOrd="0" presId="urn:microsoft.com/office/officeart/2005/8/layout/vList3#1"/>
    <dgm:cxn modelId="{8B865563-EA66-4F8B-9A15-F76A6012FB51}" type="presParOf" srcId="{296A48EA-B3BD-4E5A-A26C-DBA56615F2EA}" destId="{79B9F7DB-5170-4C13-97F2-0B983B0F83AD}" srcOrd="4" destOrd="0" presId="urn:microsoft.com/office/officeart/2005/8/layout/vList3#1"/>
    <dgm:cxn modelId="{9AC91244-7109-4108-AD0F-B73C85E25D88}" type="presParOf" srcId="{79B9F7DB-5170-4C13-97F2-0B983B0F83AD}" destId="{D2F6AF46-90EB-4026-8342-2DB20EAEE857}" srcOrd="0" destOrd="0" presId="urn:microsoft.com/office/officeart/2005/8/layout/vList3#1"/>
    <dgm:cxn modelId="{DA46D674-833C-462E-B9AB-1B9193E6F973}" type="presParOf" srcId="{79B9F7DB-5170-4C13-97F2-0B983B0F83AD}" destId="{2750C5E9-552B-42D1-9B45-9BA83D5EF8BC}" srcOrd="1" destOrd="0" presId="urn:microsoft.com/office/officeart/2005/8/layout/vList3#1"/>
    <dgm:cxn modelId="{D33CD143-A78D-468C-ACD4-D52511B5B292}" type="presParOf" srcId="{296A48EA-B3BD-4E5A-A26C-DBA56615F2EA}" destId="{8330ADF2-70DF-4090-87BC-D7D2DA99CD59}" srcOrd="5" destOrd="0" presId="urn:microsoft.com/office/officeart/2005/8/layout/vList3#1"/>
    <dgm:cxn modelId="{C1078F60-A2F2-4DDD-AB61-3F592118F6A1}" type="presParOf" srcId="{296A48EA-B3BD-4E5A-A26C-DBA56615F2EA}" destId="{60008F58-ED70-440B-B6E2-49F9E1E30794}" srcOrd="6" destOrd="0" presId="urn:microsoft.com/office/officeart/2005/8/layout/vList3#1"/>
    <dgm:cxn modelId="{99FB4435-614E-4231-9F38-E0D60F94E36E}" type="presParOf" srcId="{60008F58-ED70-440B-B6E2-49F9E1E30794}" destId="{D22CA417-9CBE-4A18-9B24-656945853612}" srcOrd="0" destOrd="0" presId="urn:microsoft.com/office/officeart/2005/8/layout/vList3#1"/>
    <dgm:cxn modelId="{23EFE206-F869-4CB5-9FFC-2B94A563833E}" type="presParOf" srcId="{60008F58-ED70-440B-B6E2-49F9E1E30794}" destId="{257954CC-B8EF-4AB5-B5A1-3B283CC518C0}" srcOrd="1" destOrd="0" presId="urn:microsoft.com/office/officeart/2005/8/layout/vList3#1"/>
    <dgm:cxn modelId="{7632F34C-3407-464A-8CA2-F8EDD791EAF3}" type="presParOf" srcId="{296A48EA-B3BD-4E5A-A26C-DBA56615F2EA}" destId="{C31C9104-3F9F-4DEC-B7BC-EC9DAAD95518}" srcOrd="7" destOrd="0" presId="urn:microsoft.com/office/officeart/2005/8/layout/vList3#1"/>
    <dgm:cxn modelId="{C81BF952-2251-4D3F-997F-272C701C3CBF}" type="presParOf" srcId="{296A48EA-B3BD-4E5A-A26C-DBA56615F2EA}" destId="{EE1A5A4D-7FA3-4407-BBE5-BCF55C2E3FA2}" srcOrd="8" destOrd="0" presId="urn:microsoft.com/office/officeart/2005/8/layout/vList3#1"/>
    <dgm:cxn modelId="{6AEA7605-F9BE-45C4-80F2-B9E7F4CBFC30}" type="presParOf" srcId="{EE1A5A4D-7FA3-4407-BBE5-BCF55C2E3FA2}" destId="{BCD9DD8A-3FE4-4E65-830E-9C938A721E1E}" srcOrd="0" destOrd="0" presId="urn:microsoft.com/office/officeart/2005/8/layout/vList3#1"/>
    <dgm:cxn modelId="{2CED5683-0233-4D5C-81CA-7F0FE9F26A97}" type="presParOf" srcId="{EE1A5A4D-7FA3-4407-BBE5-BCF55C2E3FA2}" destId="{0AF2616D-C24F-4B38-BACC-494775385982}" srcOrd="1" destOrd="0" presId="urn:microsoft.com/office/officeart/2005/8/layout/vList3#1"/>
    <dgm:cxn modelId="{A17B7C29-C0C9-4CB9-9AE4-94930C0999D4}" type="presParOf" srcId="{296A48EA-B3BD-4E5A-A26C-DBA56615F2EA}" destId="{C23DCB9B-2A52-45B4-B6A7-EC45D2E1455D}" srcOrd="9" destOrd="0" presId="urn:microsoft.com/office/officeart/2005/8/layout/vList3#1"/>
    <dgm:cxn modelId="{4229B2E3-8748-4D2F-9DB5-6BA76F8387DB}" type="presParOf" srcId="{296A48EA-B3BD-4E5A-A26C-DBA56615F2EA}" destId="{FA572835-032E-4CB3-A9F1-D292D0B86A29}" srcOrd="10" destOrd="0" presId="urn:microsoft.com/office/officeart/2005/8/layout/vList3#1"/>
    <dgm:cxn modelId="{DE86CFAC-CA65-467A-B7DF-67BADE6C52E2}" type="presParOf" srcId="{FA572835-032E-4CB3-A9F1-D292D0B86A29}" destId="{39904AE5-4B18-4258-BD5A-85581C9EFA06}" srcOrd="0" destOrd="0" presId="urn:microsoft.com/office/officeart/2005/8/layout/vList3#1"/>
    <dgm:cxn modelId="{C502BB0A-D7A4-4C1A-B55D-64CF2BA90CBC}" type="presParOf" srcId="{FA572835-032E-4CB3-A9F1-D292D0B86A29}" destId="{29650CAA-FE46-4BD3-91B6-D129119A6B49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4298B-848D-4F00-ACA5-71145EF4CEF1}">
      <dsp:nvSpPr>
        <dsp:cNvPr id="0" name=""/>
        <dsp:cNvSpPr/>
      </dsp:nvSpPr>
      <dsp:spPr>
        <a:xfrm rot="10800000">
          <a:off x="1529308" y="0"/>
          <a:ext cx="6594998" cy="4827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88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Отдел планирования бюджета</a:t>
          </a:r>
          <a:endParaRPr lang="ru-RU" sz="1600" b="1" kern="1200" dirty="0">
            <a:solidFill>
              <a:schemeClr val="tx2">
                <a:lumMod val="50000"/>
              </a:schemeClr>
            </a:solidFill>
          </a:endParaRPr>
        </a:p>
      </dsp:txBody>
      <dsp:txXfrm rot="10800000">
        <a:off x="1649998" y="0"/>
        <a:ext cx="6474308" cy="482759"/>
      </dsp:txXfrm>
    </dsp:sp>
    <dsp:sp modelId="{933833FA-FABA-4419-88B0-602AAB5960A7}">
      <dsp:nvSpPr>
        <dsp:cNvPr id="0" name=""/>
        <dsp:cNvSpPr/>
      </dsp:nvSpPr>
      <dsp:spPr>
        <a:xfrm>
          <a:off x="926963" y="0"/>
          <a:ext cx="482759" cy="482759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3EC89-2FE6-490A-91C4-B352B6929226}">
      <dsp:nvSpPr>
        <dsp:cNvPr id="0" name=""/>
        <dsp:cNvSpPr/>
      </dsp:nvSpPr>
      <dsp:spPr>
        <a:xfrm rot="10800000">
          <a:off x="1552410" y="576063"/>
          <a:ext cx="6597905" cy="4827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88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Отдел планирования доходов</a:t>
          </a:r>
          <a:endParaRPr lang="ru-RU" sz="1600" b="1" kern="1200" dirty="0">
            <a:solidFill>
              <a:schemeClr val="tx2">
                <a:lumMod val="50000"/>
              </a:schemeClr>
            </a:solidFill>
          </a:endParaRPr>
        </a:p>
      </dsp:txBody>
      <dsp:txXfrm rot="10800000">
        <a:off x="1673100" y="576063"/>
        <a:ext cx="6477215" cy="482759"/>
      </dsp:txXfrm>
    </dsp:sp>
    <dsp:sp modelId="{E3C24F4B-3D68-43E6-AA59-1C6543BB87A4}">
      <dsp:nvSpPr>
        <dsp:cNvPr id="0" name=""/>
        <dsp:cNvSpPr/>
      </dsp:nvSpPr>
      <dsp:spPr>
        <a:xfrm>
          <a:off x="920115" y="0"/>
          <a:ext cx="482759" cy="48275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50C5E9-552B-42D1-9B45-9BA83D5EF8BC}">
      <dsp:nvSpPr>
        <dsp:cNvPr id="0" name=""/>
        <dsp:cNvSpPr/>
      </dsp:nvSpPr>
      <dsp:spPr>
        <a:xfrm rot="10800000">
          <a:off x="1461248" y="1237416"/>
          <a:ext cx="6656247" cy="4827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solidFill>
            <a:schemeClr val="accent1"/>
          </a:solidFill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88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Отдел финансирования социальной сферы и правоохранительных органов</a:t>
          </a:r>
          <a:endParaRPr lang="ru-RU" sz="1600" b="1" kern="1200" dirty="0">
            <a:solidFill>
              <a:schemeClr val="tx2">
                <a:lumMod val="50000"/>
              </a:schemeClr>
            </a:solidFill>
          </a:endParaRPr>
        </a:p>
      </dsp:txBody>
      <dsp:txXfrm rot="10800000">
        <a:off x="1581938" y="1237416"/>
        <a:ext cx="6535557" cy="482759"/>
      </dsp:txXfrm>
    </dsp:sp>
    <dsp:sp modelId="{D2F6AF46-90EB-4026-8342-2DB20EAEE857}">
      <dsp:nvSpPr>
        <dsp:cNvPr id="0" name=""/>
        <dsp:cNvSpPr/>
      </dsp:nvSpPr>
      <dsp:spPr>
        <a:xfrm>
          <a:off x="920118" y="1152127"/>
          <a:ext cx="482759" cy="48275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7954CC-B8EF-4AB5-B5A1-3B283CC518C0}">
      <dsp:nvSpPr>
        <dsp:cNvPr id="0" name=""/>
        <dsp:cNvSpPr/>
      </dsp:nvSpPr>
      <dsp:spPr>
        <a:xfrm rot="10800000">
          <a:off x="1480447" y="1855713"/>
          <a:ext cx="6630647" cy="4827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88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Отдел </a:t>
          </a: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финансирования городского хозяйства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tx2">
                <a:lumMod val="50000"/>
              </a:schemeClr>
            </a:solidFill>
          </a:endParaRPr>
        </a:p>
      </dsp:txBody>
      <dsp:txXfrm rot="10800000">
        <a:off x="1601137" y="1855713"/>
        <a:ext cx="6509957" cy="482759"/>
      </dsp:txXfrm>
    </dsp:sp>
    <dsp:sp modelId="{D22CA417-9CBE-4A18-9B24-656945853612}">
      <dsp:nvSpPr>
        <dsp:cNvPr id="0" name=""/>
        <dsp:cNvSpPr/>
      </dsp:nvSpPr>
      <dsp:spPr>
        <a:xfrm>
          <a:off x="920117" y="576066"/>
          <a:ext cx="482759" cy="48275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F2616D-C24F-4B38-BACC-494775385982}">
      <dsp:nvSpPr>
        <dsp:cNvPr id="0" name=""/>
        <dsp:cNvSpPr/>
      </dsp:nvSpPr>
      <dsp:spPr>
        <a:xfrm rot="10800000">
          <a:off x="1488427" y="2448273"/>
          <a:ext cx="6640571" cy="4827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88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Отдел учет, отчетности и контрольно-ревизионной работы</a:t>
          </a:r>
          <a:endParaRPr lang="ru-RU" sz="1600" b="1" kern="1200" dirty="0">
            <a:solidFill>
              <a:schemeClr val="tx2">
                <a:lumMod val="50000"/>
              </a:schemeClr>
            </a:solidFill>
          </a:endParaRPr>
        </a:p>
      </dsp:txBody>
      <dsp:txXfrm rot="10800000">
        <a:off x="1609117" y="2448273"/>
        <a:ext cx="6519881" cy="482759"/>
      </dsp:txXfrm>
    </dsp:sp>
    <dsp:sp modelId="{BCD9DD8A-3FE4-4E65-830E-9C938A721E1E}">
      <dsp:nvSpPr>
        <dsp:cNvPr id="0" name=""/>
        <dsp:cNvSpPr/>
      </dsp:nvSpPr>
      <dsp:spPr>
        <a:xfrm>
          <a:off x="920117" y="2376264"/>
          <a:ext cx="482759" cy="48275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650CAA-FE46-4BD3-91B6-D129119A6B49}">
      <dsp:nvSpPr>
        <dsp:cNvPr id="0" name=""/>
        <dsp:cNvSpPr/>
      </dsp:nvSpPr>
      <dsp:spPr>
        <a:xfrm rot="10800000">
          <a:off x="1480447" y="3092305"/>
          <a:ext cx="6630647" cy="4827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288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 smtClean="0">
            <a:solidFill>
              <a:schemeClr val="tx2">
                <a:lumMod val="50000"/>
              </a:schemeClr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Отдел </a:t>
          </a:r>
          <a:r>
            <a:rPr lang="ru-RU" sz="1600" b="1" kern="1200" dirty="0" smtClean="0">
              <a:solidFill>
                <a:schemeClr val="tx2">
                  <a:lumMod val="50000"/>
                </a:schemeClr>
              </a:solidFill>
            </a:rPr>
            <a:t>информационных технологий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1" kern="1200" dirty="0">
            <a:solidFill>
              <a:schemeClr val="tx2">
                <a:lumMod val="50000"/>
              </a:schemeClr>
            </a:solidFill>
          </a:endParaRPr>
        </a:p>
      </dsp:txBody>
      <dsp:txXfrm rot="10800000">
        <a:off x="1601137" y="3092305"/>
        <a:ext cx="6509957" cy="482759"/>
      </dsp:txXfrm>
    </dsp:sp>
    <dsp:sp modelId="{39904AE5-4B18-4258-BD5A-85581C9EFA06}">
      <dsp:nvSpPr>
        <dsp:cNvPr id="0" name=""/>
        <dsp:cNvSpPr/>
      </dsp:nvSpPr>
      <dsp:spPr>
        <a:xfrm>
          <a:off x="920117" y="3024337"/>
          <a:ext cx="482759" cy="482759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 z="12700"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080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8728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0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4094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161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9495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7405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217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3902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4966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556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9773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xmlns="" val="414677643"/>
              </p:ext>
            </p:extLst>
          </p:nvPr>
        </p:nvGraphicFramePr>
        <p:xfrm>
          <a:off x="179512" y="2996952"/>
          <a:ext cx="9505056" cy="3575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112" y="-171400"/>
            <a:ext cx="8640960" cy="1470025"/>
          </a:xfr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2800" b="1" u="sng" dirty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rPr>
              <a:t>Организационная структура МУ «Финансовое управление администрации г. Пятигорска</a:t>
            </a:r>
            <a:r>
              <a:rPr lang="ru-RU" sz="2800" b="1" u="sng" dirty="0" smtClean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rPr>
              <a:t>»</a:t>
            </a:r>
            <a:endParaRPr lang="ru-RU" sz="2800" b="1" u="sng" dirty="0">
              <a:solidFill>
                <a:schemeClr val="tx2"/>
              </a:solidFill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31033" y="1124744"/>
            <a:ext cx="3744416" cy="5165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Начальник управления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41008" y="1880828"/>
            <a:ext cx="1728192" cy="7920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50" b="1" dirty="0" smtClean="0"/>
              <a:t>Заместитель начальника управления</a:t>
            </a:r>
            <a:endParaRPr lang="ru-RU" sz="155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39145" y="1880828"/>
            <a:ext cx="1728192" cy="79208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50" b="1" dirty="0" smtClean="0"/>
              <a:t>Заместитель начальника управления</a:t>
            </a:r>
            <a:endParaRPr lang="ru-RU" sz="155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72200" y="1916832"/>
            <a:ext cx="1728192" cy="75608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50" b="1" dirty="0" smtClean="0"/>
              <a:t>Заместитель начальника управления</a:t>
            </a:r>
            <a:endParaRPr lang="ru-RU" sz="1550" b="1" dirty="0"/>
          </a:p>
        </p:txBody>
      </p:sp>
      <p:sp>
        <p:nvSpPr>
          <p:cNvPr id="15" name="Овал 14"/>
          <p:cNvSpPr/>
          <p:nvPr/>
        </p:nvSpPr>
        <p:spPr>
          <a:xfrm>
            <a:off x="1099628" y="4725143"/>
            <a:ext cx="482759" cy="482759"/>
          </a:xfrm>
          <a:prstGeom prst="ellipse">
            <a:avLst/>
          </a:prstGeom>
          <a:blipFill rotWithShape="0">
            <a:blip r:embed="rId6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 z="12700">
            <a:bevelT w="1905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49</Words>
  <Application>Microsoft Office PowerPoint</Application>
  <PresentationFormat>Экран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Организационная структура МУ «Финансовое управление администрации г. Пятигорска»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Организационная структура МУ «Финансовое управление администрации г. Пятигорска»</dc:title>
  <dc:creator>superuser</dc:creator>
  <cp:lastModifiedBy>superuser</cp:lastModifiedBy>
  <cp:revision>19</cp:revision>
  <dcterms:created xsi:type="dcterms:W3CDTF">2021-05-28T07:55:04Z</dcterms:created>
  <dcterms:modified xsi:type="dcterms:W3CDTF">2021-05-28T12:36:05Z</dcterms:modified>
</cp:coreProperties>
</file>